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xml" ContentType="application/vnd.openxmlformats-officedocument.presentationml.comments+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6.xml" ContentType="application/vnd.openxmlformats-officedocument.presentationml.comments+xml"/>
  <Override PartName="/ppt/notesSlides/notesSlide11.xml" ContentType="application/vnd.openxmlformats-officedocument.presentationml.notesSlide+xml"/>
  <Override PartName="/ppt/comments/comment7.xml" ContentType="application/vnd.openxmlformats-officedocument.presentationml.comments+xml"/>
  <Override PartName="/ppt/notesSlides/notesSlide12.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13.xml" ContentType="application/vnd.openxmlformats-officedocument.presentationml.notesSlide+xml"/>
  <Override PartName="/ppt/comments/comment10.xml" ContentType="application/vnd.openxmlformats-officedocument.presentationml.comments+xml"/>
  <Override PartName="/ppt/notesSlides/notesSlide14.xml" ContentType="application/vnd.openxmlformats-officedocument.presentationml.notesSlide+xml"/>
  <Override PartName="/ppt/comments/comment11.xml" ContentType="application/vnd.openxmlformats-officedocument.presentationml.comments+xml"/>
  <Override PartName="/ppt/notesSlides/notesSlide15.xml" ContentType="application/vnd.openxmlformats-officedocument.presentationml.notesSlide+xml"/>
  <Override PartName="/ppt/comments/comment1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3.xml" ContentType="application/vnd.openxmlformats-officedocument.presentationml.comments+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6" r:id="rId2"/>
    <p:sldId id="313" r:id="rId3"/>
    <p:sldId id="311" r:id="rId4"/>
    <p:sldId id="262" r:id="rId5"/>
    <p:sldId id="314" r:id="rId6"/>
    <p:sldId id="302" r:id="rId7"/>
    <p:sldId id="318" r:id="rId8"/>
    <p:sldId id="319" r:id="rId9"/>
    <p:sldId id="321" r:id="rId10"/>
    <p:sldId id="280" r:id="rId11"/>
    <p:sldId id="312" r:id="rId12"/>
    <p:sldId id="277" r:id="rId13"/>
    <p:sldId id="315" r:id="rId14"/>
    <p:sldId id="316" r:id="rId15"/>
    <p:sldId id="317" r:id="rId16"/>
    <p:sldId id="322" r:id="rId17"/>
    <p:sldId id="324" r:id="rId18"/>
    <p:sldId id="326" r:id="rId19"/>
    <p:sldId id="325" r:id="rId20"/>
    <p:sldId id="284" r:id="rId21"/>
    <p:sldId id="323" r:id="rId22"/>
    <p:sldId id="320" r:id="rId23"/>
    <p:sldId id="309" r:id="rId24"/>
    <p:sldId id="281" r:id="rId25"/>
  </p:sldIdLst>
  <p:sldSz cx="12192000" cy="6858000"/>
  <p:notesSz cx="6858000" cy="22955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7" clrIdx="0"/>
  <p:cmAuthor id="2" name="Utilisateur invité" initials="Ui" lastIdx="1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3552"/>
    <a:srgbClr val="932942"/>
    <a:srgbClr val="9C2C47"/>
    <a:srgbClr val="8C2840"/>
    <a:srgbClr val="B4324E"/>
    <a:srgbClr val="B23440"/>
    <a:srgbClr val="86263D"/>
    <a:srgbClr val="7B2338"/>
    <a:srgbClr val="C92D5A"/>
    <a:srgbClr val="A325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F40E38-BC89-456C-B060-8CFAB2C91C80}" v="4705" dt="2019-04-17T12:43:29.539"/>
    <p1510:client id="{A4B23EB0-7870-409A-8231-596D7A0126A4}" v="1" dt="2019-04-17T12:52:27.83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青 徐" userId="9d95604e18699e23" providerId="Windows Live" clId="Web-{25E4A7BE-184A-442C-AC82-13BC99799F0D}"/>
    <pc:docChg chg="modSld">
      <pc:chgData name="青 徐" userId="9d95604e18699e23" providerId="Windows Live" clId="Web-{25E4A7BE-184A-442C-AC82-13BC99799F0D}" dt="2019-04-04T21:44:39.996" v="238" actId="1076"/>
      <pc:docMkLst>
        <pc:docMk/>
      </pc:docMkLst>
      <pc:sldChg chg="addSp modSp modNotes">
        <pc:chgData name="青 徐" userId="9d95604e18699e23" providerId="Windows Live" clId="Web-{25E4A7BE-184A-442C-AC82-13BC99799F0D}" dt="2019-04-04T21:44:39.996" v="238" actId="1076"/>
        <pc:sldMkLst>
          <pc:docMk/>
          <pc:sldMk cId="2258711275" sldId="312"/>
        </pc:sldMkLst>
        <pc:spChg chg="add mod">
          <ac:chgData name="青 徐" userId="9d95604e18699e23" providerId="Windows Live" clId="Web-{25E4A7BE-184A-442C-AC82-13BC99799F0D}" dt="2019-04-04T21:44:39.996" v="238" actId="1076"/>
          <ac:spMkLst>
            <pc:docMk/>
            <pc:sldMk cId="2258711275" sldId="312"/>
            <ac:spMk id="3" creationId="{5B08BCB0-842D-4C08-85DE-765A37A79BDE}"/>
          </ac:spMkLst>
        </pc:spChg>
        <pc:spChg chg="mod">
          <ac:chgData name="青 徐" userId="9d95604e18699e23" providerId="Windows Live" clId="Web-{25E4A7BE-184A-442C-AC82-13BC99799F0D}" dt="2019-04-04T21:01:13.833" v="1" actId="20577"/>
          <ac:spMkLst>
            <pc:docMk/>
            <pc:sldMk cId="2258711275" sldId="312"/>
            <ac:spMk id="8" creationId="{37CEBA53-5749-4C0D-AC56-74973A06FEC0}"/>
          </ac:spMkLst>
        </pc:spChg>
        <pc:picChg chg="mod">
          <ac:chgData name="青 徐" userId="9d95604e18699e23" providerId="Windows Live" clId="Web-{25E4A7BE-184A-442C-AC82-13BC99799F0D}" dt="2019-04-04T21:44:36.433" v="236" actId="1076"/>
          <ac:picMkLst>
            <pc:docMk/>
            <pc:sldMk cId="2258711275" sldId="312"/>
            <ac:picMk id="6" creationId="{F39887D9-C72F-4B4A-93F7-2032E5A07760}"/>
          </ac:picMkLst>
        </pc:picChg>
      </pc:sldChg>
    </pc:docChg>
  </pc:docChgLst>
  <pc:docChgLst>
    <pc:chgData name="青 徐" userId="9d95604e18699e23" providerId="Windows Live" clId="Web-{3F996CD4-E681-43FE-8A77-3A246ED98951}"/>
    <pc:docChg chg="delSld modSld">
      <pc:chgData name="青 徐" userId="9d95604e18699e23" providerId="Windows Live" clId="Web-{3F996CD4-E681-43FE-8A77-3A246ED98951}" dt="2019-04-05T11:40:31.202" v="580" actId="1076"/>
      <pc:docMkLst>
        <pc:docMk/>
      </pc:docMkLst>
      <pc:sldChg chg="modNotes">
        <pc:chgData name="青 徐" userId="9d95604e18699e23" providerId="Windows Live" clId="Web-{3F996CD4-E681-43FE-8A77-3A246ED98951}" dt="2019-04-05T10:44:28.926" v="30"/>
        <pc:sldMkLst>
          <pc:docMk/>
          <pc:sldMk cId="0" sldId="277"/>
        </pc:sldMkLst>
      </pc:sldChg>
      <pc:sldChg chg="modSp modNotes">
        <pc:chgData name="青 徐" userId="9d95604e18699e23" providerId="Windows Live" clId="Web-{3F996CD4-E681-43FE-8A77-3A246ED98951}" dt="2019-04-05T11:22:36.188" v="217" actId="1076"/>
        <pc:sldMkLst>
          <pc:docMk/>
          <pc:sldMk cId="2258711275" sldId="312"/>
        </pc:sldMkLst>
        <pc:spChg chg="mod">
          <ac:chgData name="青 徐" userId="9d95604e18699e23" providerId="Windows Live" clId="Web-{3F996CD4-E681-43FE-8A77-3A246ED98951}" dt="2019-04-05T11:22:36.188" v="217" actId="1076"/>
          <ac:spMkLst>
            <pc:docMk/>
            <pc:sldMk cId="2258711275" sldId="312"/>
            <ac:spMk id="3" creationId="{5B08BCB0-842D-4C08-85DE-765A37A79BDE}"/>
          </ac:spMkLst>
        </pc:spChg>
      </pc:sldChg>
      <pc:sldChg chg="modSp">
        <pc:chgData name="青 徐" userId="9d95604e18699e23" providerId="Windows Live" clId="Web-{3F996CD4-E681-43FE-8A77-3A246ED98951}" dt="2019-04-05T10:40:10.942" v="18" actId="1076"/>
        <pc:sldMkLst>
          <pc:docMk/>
          <pc:sldMk cId="442750879" sldId="314"/>
        </pc:sldMkLst>
        <pc:spChg chg="mod">
          <ac:chgData name="青 徐" userId="9d95604e18699e23" providerId="Windows Live" clId="Web-{3F996CD4-E681-43FE-8A77-3A246ED98951}" dt="2019-04-05T10:40:10.942" v="18" actId="1076"/>
          <ac:spMkLst>
            <pc:docMk/>
            <pc:sldMk cId="442750879" sldId="314"/>
            <ac:spMk id="3" creationId="{A1B7C113-E696-401A-8135-DE3F0B683515}"/>
          </ac:spMkLst>
        </pc:spChg>
      </pc:sldChg>
      <pc:sldChg chg="modSp">
        <pc:chgData name="青 徐" userId="9d95604e18699e23" providerId="Windows Live" clId="Web-{3F996CD4-E681-43FE-8A77-3A246ED98951}" dt="2019-04-05T11:40:31.202" v="580" actId="1076"/>
        <pc:sldMkLst>
          <pc:docMk/>
          <pc:sldMk cId="3054892285" sldId="316"/>
        </pc:sldMkLst>
        <pc:spChg chg="mod">
          <ac:chgData name="青 徐" userId="9d95604e18699e23" providerId="Windows Live" clId="Web-{3F996CD4-E681-43FE-8A77-3A246ED98951}" dt="2019-04-05T11:40:31.202" v="580" actId="1076"/>
          <ac:spMkLst>
            <pc:docMk/>
            <pc:sldMk cId="3054892285" sldId="316"/>
            <ac:spMk id="12" creationId="{EE73537F-09B5-4204-85F9-DEA57537FB3E}"/>
          </ac:spMkLst>
        </pc:spChg>
      </pc:sldChg>
    </pc:docChg>
  </pc:docChgLst>
  <pc:docChgLst>
    <pc:chgData name="青 徐" userId="9d95604e18699e23" providerId="Windows Live" clId="Web-{8024387F-8ED7-4B76-9D02-CE1DFEA13FF6}"/>
    <pc:docChg chg="delSld modSld">
      <pc:chgData name="青 徐" userId="9d95604e18699e23" providerId="Windows Live" clId="Web-{8024387F-8ED7-4B76-9D02-CE1DFEA13FF6}" dt="2019-04-15T16:00:24.136" v="1356"/>
      <pc:docMkLst>
        <pc:docMk/>
      </pc:docMkLst>
      <pc:sldChg chg="modSp modNotes">
        <pc:chgData name="青 徐" userId="9d95604e18699e23" providerId="Windows Live" clId="Web-{8024387F-8ED7-4B76-9D02-CE1DFEA13FF6}" dt="2019-04-15T16:00:24.136" v="1356"/>
        <pc:sldMkLst>
          <pc:docMk/>
          <pc:sldMk cId="0" sldId="262"/>
        </pc:sldMkLst>
        <pc:spChg chg="mod">
          <ac:chgData name="青 徐" userId="9d95604e18699e23" providerId="Windows Live" clId="Web-{8024387F-8ED7-4B76-9D02-CE1DFEA13FF6}" dt="2019-04-15T14:27:26.233" v="48" actId="20577"/>
          <ac:spMkLst>
            <pc:docMk/>
            <pc:sldMk cId="0" sldId="262"/>
            <ac:spMk id="8" creationId="{00000000-0000-0000-0000-000000000000}"/>
          </ac:spMkLst>
        </pc:spChg>
      </pc:sldChg>
      <pc:sldChg chg="addSp modSp modNotes">
        <pc:chgData name="青 徐" userId="9d95604e18699e23" providerId="Windows Live" clId="Web-{8024387F-8ED7-4B76-9D02-CE1DFEA13FF6}" dt="2019-04-15T15:16:56.064" v="855"/>
        <pc:sldMkLst>
          <pc:docMk/>
          <pc:sldMk cId="0" sldId="277"/>
        </pc:sldMkLst>
        <pc:spChg chg="add mod">
          <ac:chgData name="青 徐" userId="9d95604e18699e23" providerId="Windows Live" clId="Web-{8024387F-8ED7-4B76-9D02-CE1DFEA13FF6}" dt="2019-04-15T15:14:50.002" v="840" actId="1076"/>
          <ac:spMkLst>
            <pc:docMk/>
            <pc:sldMk cId="0" sldId="277"/>
            <ac:spMk id="7" creationId="{F1705132-A7FB-412A-AEDB-061BD7B7CD18}"/>
          </ac:spMkLst>
        </pc:spChg>
        <pc:spChg chg="mod">
          <ac:chgData name="青 徐" userId="9d95604e18699e23" providerId="Windows Live" clId="Web-{8024387F-8ED7-4B76-9D02-CE1DFEA13FF6}" dt="2019-04-15T15:14:58.189" v="842" actId="1076"/>
          <ac:spMkLst>
            <pc:docMk/>
            <pc:sldMk cId="0" sldId="277"/>
            <ac:spMk id="10" creationId="{00000000-0000-0000-0000-000000000000}"/>
          </ac:spMkLst>
        </pc:spChg>
        <pc:picChg chg="mod">
          <ac:chgData name="青 徐" userId="9d95604e18699e23" providerId="Windows Live" clId="Web-{8024387F-8ED7-4B76-9D02-CE1DFEA13FF6}" dt="2019-04-15T15:14:51.892" v="841" actId="1076"/>
          <ac:picMkLst>
            <pc:docMk/>
            <pc:sldMk cId="0" sldId="277"/>
            <ac:picMk id="6" creationId="{00000000-0000-0000-0000-000000000000}"/>
          </ac:picMkLst>
        </pc:picChg>
      </pc:sldChg>
      <pc:sldChg chg="addSp delSp modSp modNotes">
        <pc:chgData name="青 徐" userId="9d95604e18699e23" providerId="Windows Live" clId="Web-{8024387F-8ED7-4B76-9D02-CE1DFEA13FF6}" dt="2019-04-15T15:55:48.024" v="1346" actId="1076"/>
        <pc:sldMkLst>
          <pc:docMk/>
          <pc:sldMk cId="0" sldId="280"/>
        </pc:sldMkLst>
        <pc:spChg chg="add del mod">
          <ac:chgData name="青 徐" userId="9d95604e18699e23" providerId="Windows Live" clId="Web-{8024387F-8ED7-4B76-9D02-CE1DFEA13FF6}" dt="2019-04-15T14:53:47.422" v="690"/>
          <ac:spMkLst>
            <pc:docMk/>
            <pc:sldMk cId="0" sldId="280"/>
            <ac:spMk id="9" creationId="{E473F9F0-F06D-454A-A031-208697A681F8}"/>
          </ac:spMkLst>
        </pc:spChg>
        <pc:spChg chg="add del mod">
          <ac:chgData name="青 徐" userId="9d95604e18699e23" providerId="Windows Live" clId="Web-{8024387F-8ED7-4B76-9D02-CE1DFEA13FF6}" dt="2019-04-15T15:49:56.101" v="1190"/>
          <ac:spMkLst>
            <pc:docMk/>
            <pc:sldMk cId="0" sldId="280"/>
            <ac:spMk id="16" creationId="{6FA07AB5-CFA7-48AE-98AE-8D675C549FA4}"/>
          </ac:spMkLst>
        </pc:spChg>
        <pc:picChg chg="add del mod">
          <ac:chgData name="青 徐" userId="9d95604e18699e23" providerId="Windows Live" clId="Web-{8024387F-8ED7-4B76-9D02-CE1DFEA13FF6}" dt="2019-04-15T14:53:40.938" v="688"/>
          <ac:picMkLst>
            <pc:docMk/>
            <pc:sldMk cId="0" sldId="280"/>
            <ac:picMk id="3" creationId="{6F221FEC-30D2-4EDD-91B0-99E03F4099C3}"/>
          </ac:picMkLst>
        </pc:picChg>
        <pc:picChg chg="add mod ord modCrop">
          <ac:chgData name="青 徐" userId="9d95604e18699e23" providerId="Windows Live" clId="Web-{8024387F-8ED7-4B76-9D02-CE1DFEA13FF6}" dt="2019-04-15T15:55:48.024" v="1346" actId="1076"/>
          <ac:picMkLst>
            <pc:docMk/>
            <pc:sldMk cId="0" sldId="280"/>
            <ac:picMk id="3" creationId="{B352C7D9-2977-42A9-A188-3193498BD8C9}"/>
          </ac:picMkLst>
        </pc:picChg>
        <pc:picChg chg="del">
          <ac:chgData name="青 徐" userId="9d95604e18699e23" providerId="Windows Live" clId="Web-{8024387F-8ED7-4B76-9D02-CE1DFEA13FF6}" dt="2019-04-15T14:53:41.032" v="689"/>
          <ac:picMkLst>
            <pc:docMk/>
            <pc:sldMk cId="0" sldId="280"/>
            <ac:picMk id="6" creationId="{00000000-0000-0000-0000-000000000000}"/>
          </ac:picMkLst>
        </pc:picChg>
        <pc:picChg chg="add del mod ord">
          <ac:chgData name="青 徐" userId="9d95604e18699e23" providerId="Windows Live" clId="Web-{8024387F-8ED7-4B76-9D02-CE1DFEA13FF6}" dt="2019-04-15T15:32:01.002" v="1189"/>
          <ac:picMkLst>
            <pc:docMk/>
            <pc:sldMk cId="0" sldId="280"/>
            <ac:picMk id="10" creationId="{F79EECFC-5EDB-4B84-BE45-7164BB388895}"/>
          </ac:picMkLst>
        </pc:picChg>
      </pc:sldChg>
      <pc:sldChg chg="modSp modNotes">
        <pc:chgData name="青 徐" userId="9d95604e18699e23" providerId="Windows Live" clId="Web-{8024387F-8ED7-4B76-9D02-CE1DFEA13FF6}" dt="2019-04-15T15:56:35.790" v="1348" actId="1076"/>
        <pc:sldMkLst>
          <pc:docMk/>
          <pc:sldMk cId="0" sldId="284"/>
        </pc:sldMkLst>
        <pc:spChg chg="mod">
          <ac:chgData name="青 徐" userId="9d95604e18699e23" providerId="Windows Live" clId="Web-{8024387F-8ED7-4B76-9D02-CE1DFEA13FF6}" dt="2019-04-15T14:29:28.265" v="73" actId="20577"/>
          <ac:spMkLst>
            <pc:docMk/>
            <pc:sldMk cId="0" sldId="284"/>
            <ac:spMk id="2" creationId="{00000000-0000-0000-0000-000000000000}"/>
          </ac:spMkLst>
        </pc:spChg>
        <pc:spChg chg="mod">
          <ac:chgData name="青 徐" userId="9d95604e18699e23" providerId="Windows Live" clId="Web-{8024387F-8ED7-4B76-9D02-CE1DFEA13FF6}" dt="2019-04-15T15:56:35.790" v="1348" actId="1076"/>
          <ac:spMkLst>
            <pc:docMk/>
            <pc:sldMk cId="0" sldId="284"/>
            <ac:spMk id="3" creationId="{00000000-0000-0000-0000-000000000000}"/>
          </ac:spMkLst>
        </pc:spChg>
      </pc:sldChg>
      <pc:sldChg chg="addSp modSp">
        <pc:chgData name="青 徐" userId="9d95604e18699e23" providerId="Windows Live" clId="Web-{8024387F-8ED7-4B76-9D02-CE1DFEA13FF6}" dt="2019-04-15T14:23:59.593" v="13" actId="1076"/>
        <pc:sldMkLst>
          <pc:docMk/>
          <pc:sldMk cId="2045441437" sldId="311"/>
        </pc:sldMkLst>
        <pc:spChg chg="add mod">
          <ac:chgData name="青 徐" userId="9d95604e18699e23" providerId="Windows Live" clId="Web-{8024387F-8ED7-4B76-9D02-CE1DFEA13FF6}" dt="2019-04-15T14:23:59.593" v="13" actId="1076"/>
          <ac:spMkLst>
            <pc:docMk/>
            <pc:sldMk cId="2045441437" sldId="311"/>
            <ac:spMk id="16" creationId="{C3E88AA5-428F-4BA4-B09F-6C3E425B7952}"/>
          </ac:spMkLst>
        </pc:spChg>
      </pc:sldChg>
      <pc:sldChg chg="addSp delSp modSp modNotes">
        <pc:chgData name="青 徐" userId="9d95604e18699e23" providerId="Windows Live" clId="Web-{8024387F-8ED7-4B76-9D02-CE1DFEA13FF6}" dt="2019-04-15T15:59:55.650" v="1353"/>
        <pc:sldMkLst>
          <pc:docMk/>
          <pc:sldMk cId="2258711275" sldId="312"/>
        </pc:sldMkLst>
        <pc:spChg chg="del mod">
          <ac:chgData name="青 徐" userId="9d95604e18699e23" providerId="Windows Live" clId="Web-{8024387F-8ED7-4B76-9D02-CE1DFEA13FF6}" dt="2019-04-15T15:14:29.533" v="832"/>
          <ac:spMkLst>
            <pc:docMk/>
            <pc:sldMk cId="2258711275" sldId="312"/>
            <ac:spMk id="3" creationId="{5B08BCB0-842D-4C08-85DE-765A37A79BDE}"/>
          </ac:spMkLst>
        </pc:spChg>
        <pc:spChg chg="add mod">
          <ac:chgData name="青 徐" userId="9d95604e18699e23" providerId="Windows Live" clId="Web-{8024387F-8ED7-4B76-9D02-CE1DFEA13FF6}" dt="2019-04-15T15:52:54.883" v="1229" actId="14100"/>
          <ac:spMkLst>
            <pc:docMk/>
            <pc:sldMk cId="2258711275" sldId="312"/>
            <ac:spMk id="4" creationId="{FC8FA324-3D5E-44C0-B7F7-2F504DFFD848}"/>
          </ac:spMkLst>
        </pc:spChg>
        <pc:spChg chg="add mod">
          <ac:chgData name="青 徐" userId="9d95604e18699e23" providerId="Windows Live" clId="Web-{8024387F-8ED7-4B76-9D02-CE1DFEA13FF6}" dt="2019-04-15T15:53:44.149" v="1294" actId="1076"/>
          <ac:spMkLst>
            <pc:docMk/>
            <pc:sldMk cId="2258711275" sldId="312"/>
            <ac:spMk id="6" creationId="{346BA0AE-8D30-4131-91B3-E07C2A2BAB7B}"/>
          </ac:spMkLst>
        </pc:spChg>
        <pc:spChg chg="add mod">
          <ac:chgData name="青 徐" userId="9d95604e18699e23" providerId="Windows Live" clId="Web-{8024387F-8ED7-4B76-9D02-CE1DFEA13FF6}" dt="2019-04-15T15:54:38.399" v="1339" actId="1076"/>
          <ac:spMkLst>
            <pc:docMk/>
            <pc:sldMk cId="2258711275" sldId="312"/>
            <ac:spMk id="9" creationId="{F297C4ED-B3C8-4C0A-AF63-89E30D4C9ADA}"/>
          </ac:spMkLst>
        </pc:spChg>
        <pc:spChg chg="add mod">
          <ac:chgData name="青 徐" userId="9d95604e18699e23" providerId="Windows Live" clId="Web-{8024387F-8ED7-4B76-9D02-CE1DFEA13FF6}" dt="2019-04-15T15:31:45.893" v="1184" actId="1076"/>
          <ac:spMkLst>
            <pc:docMk/>
            <pc:sldMk cId="2258711275" sldId="312"/>
            <ac:spMk id="12" creationId="{294B0C00-E594-40A5-AC5F-F74730FFF698}"/>
          </ac:spMkLst>
        </pc:spChg>
        <pc:spChg chg="add del mod">
          <ac:chgData name="青 徐" userId="9d95604e18699e23" providerId="Windows Live" clId="Web-{8024387F-8ED7-4B76-9D02-CE1DFEA13FF6}" dt="2019-04-15T14:53:56.297" v="694"/>
          <ac:spMkLst>
            <pc:docMk/>
            <pc:sldMk cId="2258711275" sldId="312"/>
            <ac:spMk id="13" creationId="{7586958A-579A-49DF-9917-B457604DF002}"/>
          </ac:spMkLst>
        </pc:spChg>
        <pc:spChg chg="add mod">
          <ac:chgData name="青 徐" userId="9d95604e18699e23" providerId="Windows Live" clId="Web-{8024387F-8ED7-4B76-9D02-CE1DFEA13FF6}" dt="2019-04-15T15:54:29.540" v="1336" actId="1076"/>
          <ac:spMkLst>
            <pc:docMk/>
            <pc:sldMk cId="2258711275" sldId="312"/>
            <ac:spMk id="15" creationId="{37BDDA7D-F04A-465B-9F6E-40643FD9E2A7}"/>
          </ac:spMkLst>
        </pc:spChg>
        <pc:picChg chg="del mod">
          <ac:chgData name="青 徐" userId="9d95604e18699e23" providerId="Windows Live" clId="Web-{8024387F-8ED7-4B76-9D02-CE1DFEA13FF6}" dt="2019-04-15T14:53:17.641" v="682"/>
          <ac:picMkLst>
            <pc:docMk/>
            <pc:sldMk cId="2258711275" sldId="312"/>
            <ac:picMk id="6" creationId="{F39887D9-C72F-4B4A-93F7-2032E5A07760}"/>
          </ac:picMkLst>
        </pc:picChg>
        <pc:picChg chg="add mod">
          <ac:chgData name="青 徐" userId="9d95604e18699e23" providerId="Windows Live" clId="Web-{8024387F-8ED7-4B76-9D02-CE1DFEA13FF6}" dt="2019-04-15T15:54:36.305" v="1338" actId="1076"/>
          <ac:picMkLst>
            <pc:docMk/>
            <pc:sldMk cId="2258711275" sldId="312"/>
            <ac:picMk id="10" creationId="{66542578-22E1-4156-9DCD-73646E95C6E8}"/>
          </ac:picMkLst>
        </pc:picChg>
        <pc:picChg chg="add mod">
          <ac:chgData name="青 徐" userId="9d95604e18699e23" providerId="Windows Live" clId="Web-{8024387F-8ED7-4B76-9D02-CE1DFEA13FF6}" dt="2019-04-15T15:50:35.820" v="1202" actId="14100"/>
          <ac:picMkLst>
            <pc:docMk/>
            <pc:sldMk cId="2258711275" sldId="312"/>
            <ac:picMk id="11" creationId="{009EED73-6FDC-4DDD-9C6F-93C4D1D72F24}"/>
          </ac:picMkLst>
        </pc:picChg>
        <pc:picChg chg="add mod">
          <ac:chgData name="青 徐" userId="9d95604e18699e23" providerId="Windows Live" clId="Web-{8024387F-8ED7-4B76-9D02-CE1DFEA13FF6}" dt="2019-04-15T15:52:23.117" v="1219" actId="1076"/>
          <ac:picMkLst>
            <pc:docMk/>
            <pc:sldMk cId="2258711275" sldId="312"/>
            <ac:picMk id="14" creationId="{70253F28-A5BB-49D6-AD91-A62065314EFD}"/>
          </ac:picMkLst>
        </pc:picChg>
        <pc:cxnChg chg="add mod">
          <ac:chgData name="青 徐" userId="9d95604e18699e23" providerId="Windows Live" clId="Web-{8024387F-8ED7-4B76-9D02-CE1DFEA13FF6}" dt="2019-04-15T15:51:40.836" v="1210" actId="14100"/>
          <ac:cxnSpMkLst>
            <pc:docMk/>
            <pc:sldMk cId="2258711275" sldId="312"/>
            <ac:cxnSpMk id="3" creationId="{ECE8A354-652E-49CD-8237-2B44B8C8191B}"/>
          </ac:cxnSpMkLst>
        </pc:cxnChg>
        <pc:cxnChg chg="add mod">
          <ac:chgData name="青 徐" userId="9d95604e18699e23" providerId="Windows Live" clId="Web-{8024387F-8ED7-4B76-9D02-CE1DFEA13FF6}" dt="2019-04-15T15:51:55.179" v="1214" actId="14100"/>
          <ac:cxnSpMkLst>
            <pc:docMk/>
            <pc:sldMk cId="2258711275" sldId="312"/>
            <ac:cxnSpMk id="13" creationId="{53064FD1-E7A3-453D-95CA-551D9F6142C1}"/>
          </ac:cxnSpMkLst>
        </pc:cxnChg>
      </pc:sldChg>
      <pc:sldChg chg="addSp delSp modSp">
        <pc:chgData name="青 徐" userId="9d95604e18699e23" providerId="Windows Live" clId="Web-{8024387F-8ED7-4B76-9D02-CE1DFEA13FF6}" dt="2019-04-15T14:25:26.421" v="44"/>
        <pc:sldMkLst>
          <pc:docMk/>
          <pc:sldMk cId="3215367652" sldId="313"/>
        </pc:sldMkLst>
        <pc:spChg chg="add mod">
          <ac:chgData name="青 徐" userId="9d95604e18699e23" providerId="Windows Live" clId="Web-{8024387F-8ED7-4B76-9D02-CE1DFEA13FF6}" dt="2019-04-15T14:25:26.421" v="44"/>
          <ac:spMkLst>
            <pc:docMk/>
            <pc:sldMk cId="3215367652" sldId="313"/>
            <ac:spMk id="7" creationId="{2C6DBCB3-9FFA-41B2-9CAD-F05FD598B494}"/>
          </ac:spMkLst>
        </pc:spChg>
        <pc:picChg chg="del">
          <ac:chgData name="青 徐" userId="9d95604e18699e23" providerId="Windows Live" clId="Web-{8024387F-8ED7-4B76-9D02-CE1DFEA13FF6}" dt="2019-04-15T14:25:26.421" v="44"/>
          <ac:picMkLst>
            <pc:docMk/>
            <pc:sldMk cId="3215367652" sldId="313"/>
            <ac:picMk id="8" creationId="{A67C61FC-3D94-4565-BE12-8509FDD8CF0E}"/>
          </ac:picMkLst>
        </pc:picChg>
      </pc:sldChg>
    </pc:docChg>
  </pc:docChgLst>
  <pc:docChgLst>
    <pc:chgData name="青 徐" userId="9d95604e18699e23" providerId="Windows Live" clId="Web-{A4B23EB0-7870-409A-8231-596D7A0126A4}"/>
    <pc:docChg chg="modSld">
      <pc:chgData name="青 徐" userId="9d95604e18699e23" providerId="Windows Live" clId="Web-{A4B23EB0-7870-409A-8231-596D7A0126A4}" dt="2019-04-17T13:30:23.957" v="741"/>
      <pc:docMkLst>
        <pc:docMk/>
      </pc:docMkLst>
      <pc:sldChg chg="modNotes">
        <pc:chgData name="青 徐" userId="9d95604e18699e23" providerId="Windows Live" clId="Web-{A4B23EB0-7870-409A-8231-596D7A0126A4}" dt="2019-04-17T12:30:22.869" v="30"/>
        <pc:sldMkLst>
          <pc:docMk/>
          <pc:sldMk cId="0" sldId="262"/>
        </pc:sldMkLst>
      </pc:sldChg>
      <pc:sldChg chg="modNotes">
        <pc:chgData name="青 徐" userId="9d95604e18699e23" providerId="Windows Live" clId="Web-{A4B23EB0-7870-409A-8231-596D7A0126A4}" dt="2019-04-17T12:47:13.732" v="586"/>
        <pc:sldMkLst>
          <pc:docMk/>
          <pc:sldMk cId="0" sldId="277"/>
        </pc:sldMkLst>
      </pc:sldChg>
      <pc:sldChg chg="modNotes">
        <pc:chgData name="青 徐" userId="9d95604e18699e23" providerId="Windows Live" clId="Web-{A4B23EB0-7870-409A-8231-596D7A0126A4}" dt="2019-04-17T12:35:48.620" v="264"/>
        <pc:sldMkLst>
          <pc:docMk/>
          <pc:sldMk cId="0" sldId="280"/>
        </pc:sldMkLst>
      </pc:sldChg>
      <pc:sldChg chg="modSp">
        <pc:chgData name="青 徐" userId="9d95604e18699e23" providerId="Windows Live" clId="Web-{A4B23EB0-7870-409A-8231-596D7A0126A4}" dt="2019-04-17T12:52:27.830" v="603" actId="1076"/>
        <pc:sldMkLst>
          <pc:docMk/>
          <pc:sldMk cId="1406941730" sldId="309"/>
        </pc:sldMkLst>
        <pc:picChg chg="mod">
          <ac:chgData name="青 徐" userId="9d95604e18699e23" providerId="Windows Live" clId="Web-{A4B23EB0-7870-409A-8231-596D7A0126A4}" dt="2019-04-17T12:52:27.830" v="603" actId="1076"/>
          <ac:picMkLst>
            <pc:docMk/>
            <pc:sldMk cId="1406941730" sldId="309"/>
            <ac:picMk id="6" creationId="{D4AF6A8B-9964-482B-ACE7-70F8556E0AF2}"/>
          </ac:picMkLst>
        </pc:picChg>
      </pc:sldChg>
      <pc:sldChg chg="modNotes">
        <pc:chgData name="青 徐" userId="9d95604e18699e23" providerId="Windows Live" clId="Web-{A4B23EB0-7870-409A-8231-596D7A0126A4}" dt="2019-04-17T13:23:20.413" v="731"/>
        <pc:sldMkLst>
          <pc:docMk/>
          <pc:sldMk cId="2258711275" sldId="312"/>
        </pc:sldMkLst>
      </pc:sldChg>
      <pc:sldChg chg="modNotes">
        <pc:chgData name="青 徐" userId="9d95604e18699e23" providerId="Windows Live" clId="Web-{A4B23EB0-7870-409A-8231-596D7A0126A4}" dt="2019-04-17T12:35:35.401" v="262"/>
        <pc:sldMkLst>
          <pc:docMk/>
          <pc:sldMk cId="442750879" sldId="314"/>
        </pc:sldMkLst>
      </pc:sldChg>
      <pc:sldChg chg="modNotes">
        <pc:chgData name="青 徐" userId="9d95604e18699e23" providerId="Windows Live" clId="Web-{A4B23EB0-7870-409A-8231-596D7A0126A4}" dt="2019-04-17T13:24:25.663" v="733"/>
        <pc:sldMkLst>
          <pc:docMk/>
          <pc:sldMk cId="2756755453" sldId="322"/>
        </pc:sldMkLst>
      </pc:sldChg>
      <pc:sldChg chg="modNotes">
        <pc:chgData name="青 徐" userId="9d95604e18699e23" providerId="Windows Live" clId="Web-{A4B23EB0-7870-409A-8231-596D7A0126A4}" dt="2019-04-17T13:30:23.957" v="741"/>
        <pc:sldMkLst>
          <pc:docMk/>
          <pc:sldMk cId="1229018131" sldId="324"/>
        </pc:sldMkLst>
      </pc:sldChg>
    </pc:docChg>
  </pc:docChgLst>
  <pc:docChgLst>
    <pc:chgData name="青 徐" userId="9d95604e18699e23" providerId="Windows Live" clId="Web-{49FC5942-C9B5-420F-9909-87546F5C798F}"/>
    <pc:docChg chg="modSld">
      <pc:chgData name="青 徐" userId="9d95604e18699e23" providerId="Windows Live" clId="Web-{49FC5942-C9B5-420F-9909-87546F5C798F}" dt="2019-04-15T13:21:36.376" v="209"/>
      <pc:docMkLst>
        <pc:docMk/>
      </pc:docMkLst>
      <pc:sldChg chg="modSp modNotes">
        <pc:chgData name="青 徐" userId="9d95604e18699e23" providerId="Windows Live" clId="Web-{49FC5942-C9B5-420F-9909-87546F5C798F}" dt="2019-04-15T13:20:43.248" v="183"/>
        <pc:sldMkLst>
          <pc:docMk/>
          <pc:sldMk cId="0" sldId="262"/>
        </pc:sldMkLst>
        <pc:spChg chg="mod">
          <ac:chgData name="青 徐" userId="9d95604e18699e23" providerId="Windows Live" clId="Web-{49FC5942-C9B5-420F-9909-87546F5C798F}" dt="2019-04-15T13:13:29.792" v="78" actId="20577"/>
          <ac:spMkLst>
            <pc:docMk/>
            <pc:sldMk cId="0" sldId="262"/>
            <ac:spMk id="8" creationId="{00000000-0000-0000-0000-000000000000}"/>
          </ac:spMkLst>
        </pc:spChg>
      </pc:sldChg>
      <pc:sldChg chg="modNotes">
        <pc:chgData name="青 徐" userId="9d95604e18699e23" providerId="Windows Live" clId="Web-{49FC5942-C9B5-420F-9909-87546F5C798F}" dt="2019-04-15T13:09:08.823" v="66"/>
        <pc:sldMkLst>
          <pc:docMk/>
          <pc:sldMk cId="1406941730" sldId="309"/>
        </pc:sldMkLst>
      </pc:sldChg>
      <pc:sldChg chg="modNotes">
        <pc:chgData name="青 徐" userId="9d95604e18699e23" providerId="Windows Live" clId="Web-{49FC5942-C9B5-420F-9909-87546F5C798F}" dt="2019-04-15T13:08:08.839" v="45"/>
        <pc:sldMkLst>
          <pc:docMk/>
          <pc:sldMk cId="2045441437" sldId="311"/>
        </pc:sldMkLst>
      </pc:sldChg>
      <pc:sldChg chg="modNotes">
        <pc:chgData name="青 徐" userId="9d95604e18699e23" providerId="Windows Live" clId="Web-{49FC5942-C9B5-420F-9909-87546F5C798F}" dt="2019-04-15T13:00:37.745" v="25"/>
        <pc:sldMkLst>
          <pc:docMk/>
          <pc:sldMk cId="2258711275" sldId="312"/>
        </pc:sldMkLst>
      </pc:sldChg>
      <pc:sldChg chg="modNotes">
        <pc:chgData name="青 徐" userId="9d95604e18699e23" providerId="Windows Live" clId="Web-{49FC5942-C9B5-420F-9909-87546F5C798F}" dt="2019-04-15T13:21:36.376" v="209"/>
        <pc:sldMkLst>
          <pc:docMk/>
          <pc:sldMk cId="442750879" sldId="314"/>
        </pc:sldMkLst>
      </pc:sldChg>
    </pc:docChg>
  </pc:docChgLst>
  <pc:docChgLst>
    <pc:chgData name="青 徐" userId="9d95604e18699e23" providerId="Windows Live" clId="Web-{C5CC4061-CE8A-434C-BA19-D509B483855D}"/>
    <pc:docChg chg="modSld">
      <pc:chgData name="青 徐" userId="9d95604e18699e23" providerId="Windows Live" clId="Web-{C5CC4061-CE8A-434C-BA19-D509B483855D}" dt="2019-04-14T14:25:37.358" v="227" actId="1076"/>
      <pc:docMkLst>
        <pc:docMk/>
      </pc:docMkLst>
      <pc:sldChg chg="delSp modSp modNotes">
        <pc:chgData name="青 徐" userId="9d95604e18699e23" providerId="Windows Live" clId="Web-{C5CC4061-CE8A-434C-BA19-D509B483855D}" dt="2019-04-14T14:25:37.358" v="227" actId="1076"/>
        <pc:sldMkLst>
          <pc:docMk/>
          <pc:sldMk cId="0" sldId="277"/>
        </pc:sldMkLst>
        <pc:spChg chg="del">
          <ac:chgData name="青 徐" userId="9d95604e18699e23" providerId="Windows Live" clId="Web-{C5CC4061-CE8A-434C-BA19-D509B483855D}" dt="2019-04-14T14:25:22.779" v="221"/>
          <ac:spMkLst>
            <pc:docMk/>
            <pc:sldMk cId="0" sldId="277"/>
            <ac:spMk id="7" creationId="{D0F207B6-08FA-4AC9-A10D-7A2073B9B35E}"/>
          </ac:spMkLst>
        </pc:spChg>
        <pc:spChg chg="mod">
          <ac:chgData name="青 徐" userId="9d95604e18699e23" providerId="Windows Live" clId="Web-{C5CC4061-CE8A-434C-BA19-D509B483855D}" dt="2019-04-14T14:25:37.358" v="227" actId="1076"/>
          <ac:spMkLst>
            <pc:docMk/>
            <pc:sldMk cId="0" sldId="277"/>
            <ac:spMk id="10" creationId="{00000000-0000-0000-0000-000000000000}"/>
          </ac:spMkLst>
        </pc:spChg>
        <pc:spChg chg="del">
          <ac:chgData name="青 徐" userId="9d95604e18699e23" providerId="Windows Live" clId="Web-{C5CC4061-CE8A-434C-BA19-D509B483855D}" dt="2019-04-14T14:25:24.732" v="222"/>
          <ac:spMkLst>
            <pc:docMk/>
            <pc:sldMk cId="0" sldId="277"/>
            <ac:spMk id="11" creationId="{31248119-7342-4435-8C20-7E64C1A89AEC}"/>
          </ac:spMkLst>
        </pc:spChg>
        <pc:picChg chg="del">
          <ac:chgData name="青 徐" userId="9d95604e18699e23" providerId="Windows Live" clId="Web-{C5CC4061-CE8A-434C-BA19-D509B483855D}" dt="2019-04-14T14:24:15.090" v="197"/>
          <ac:picMkLst>
            <pc:docMk/>
            <pc:sldMk cId="0" sldId="277"/>
            <ac:picMk id="3" creationId="{97FA3609-6DB9-4461-8D47-C45AF207EDE3}"/>
          </ac:picMkLst>
        </pc:picChg>
        <pc:picChg chg="mod">
          <ac:chgData name="青 徐" userId="9d95604e18699e23" providerId="Windows Live" clId="Web-{C5CC4061-CE8A-434C-BA19-D509B483855D}" dt="2019-04-14T14:25:34.138" v="226" actId="1076"/>
          <ac:picMkLst>
            <pc:docMk/>
            <pc:sldMk cId="0" sldId="277"/>
            <ac:picMk id="6" creationId="{00000000-0000-0000-0000-000000000000}"/>
          </ac:picMkLst>
        </pc:picChg>
        <pc:picChg chg="del">
          <ac:chgData name="青 徐" userId="9d95604e18699e23" providerId="Windows Live" clId="Web-{C5CC4061-CE8A-434C-BA19-D509B483855D}" dt="2019-04-14T14:24:15.090" v="196"/>
          <ac:picMkLst>
            <pc:docMk/>
            <pc:sldMk cId="0" sldId="277"/>
            <ac:picMk id="8" creationId="{8CADD8CA-0C62-4B24-86D5-94FACBB3E9AD}"/>
          </ac:picMkLst>
        </pc:picChg>
      </pc:sldChg>
      <pc:sldChg chg="modNotes">
        <pc:chgData name="青 徐" userId="9d95604e18699e23" providerId="Windows Live" clId="Web-{C5CC4061-CE8A-434C-BA19-D509B483855D}" dt="2019-04-14T13:45:45.193" v="167"/>
        <pc:sldMkLst>
          <pc:docMk/>
          <pc:sldMk cId="2258711275" sldId="312"/>
        </pc:sldMkLst>
      </pc:sldChg>
      <pc:sldChg chg="modCm">
        <pc:chgData name="青 徐" userId="9d95604e18699e23" providerId="Windows Live" clId="Web-{C5CC4061-CE8A-434C-BA19-D509B483855D}" dt="2019-04-14T13:26:49.220" v="1"/>
        <pc:sldMkLst>
          <pc:docMk/>
          <pc:sldMk cId="3215367652" sldId="313"/>
        </pc:sldMkLst>
      </pc:sldChg>
    </pc:docChg>
  </pc:docChgLst>
  <pc:docChgLst>
    <pc:chgData name="Louis Pflimlin" userId="f87f38a2b81f4d29" providerId="LiveId" clId="{0BF40E38-BC89-456C-B060-8CFAB2C91C80}"/>
    <pc:docChg chg="undo redo custSel mod addSld delSld modSld sldOrd">
      <pc:chgData name="Louis Pflimlin" userId="f87f38a2b81f4d29" providerId="LiveId" clId="{0BF40E38-BC89-456C-B060-8CFAB2C91C80}" dt="2019-04-17T12:43:29.539" v="11399" actId="207"/>
      <pc:docMkLst>
        <pc:docMk/>
      </pc:docMkLst>
      <pc:sldChg chg="delSp modSp delCm modCm">
        <pc:chgData name="Louis Pflimlin" userId="f87f38a2b81f4d29" providerId="LiveId" clId="{0BF40E38-BC89-456C-B060-8CFAB2C91C80}" dt="2019-04-16T19:00:41.232" v="7312" actId="403"/>
        <pc:sldMkLst>
          <pc:docMk/>
          <pc:sldMk cId="0" sldId="256"/>
        </pc:sldMkLst>
        <pc:spChg chg="mod">
          <ac:chgData name="Louis Pflimlin" userId="f87f38a2b81f4d29" providerId="LiveId" clId="{0BF40E38-BC89-456C-B060-8CFAB2C91C80}" dt="2019-04-15T16:07:09.334" v="5772" actId="20577"/>
          <ac:spMkLst>
            <pc:docMk/>
            <pc:sldMk cId="0" sldId="256"/>
            <ac:spMk id="5" creationId="{00000000-0000-0000-0000-000000000000}"/>
          </ac:spMkLst>
        </pc:spChg>
        <pc:spChg chg="mod">
          <ac:chgData name="Louis Pflimlin" userId="f87f38a2b81f4d29" providerId="LiveId" clId="{0BF40E38-BC89-456C-B060-8CFAB2C91C80}" dt="2019-04-07T18:14:31.723" v="1758" actId="1076"/>
          <ac:spMkLst>
            <pc:docMk/>
            <pc:sldMk cId="0" sldId="256"/>
            <ac:spMk id="6" creationId="{00000000-0000-0000-0000-000000000000}"/>
          </ac:spMkLst>
        </pc:spChg>
        <pc:spChg chg="mod">
          <ac:chgData name="Louis Pflimlin" userId="f87f38a2b81f4d29" providerId="LiveId" clId="{0BF40E38-BC89-456C-B060-8CFAB2C91C80}" dt="2019-04-16T19:00:41.232" v="7312" actId="403"/>
          <ac:spMkLst>
            <pc:docMk/>
            <pc:sldMk cId="0" sldId="256"/>
            <ac:spMk id="10" creationId="{00000000-0000-0000-0000-000000000000}"/>
          </ac:spMkLst>
        </pc:spChg>
        <pc:spChg chg="del">
          <ac:chgData name="Louis Pflimlin" userId="f87f38a2b81f4d29" providerId="LiveId" clId="{0BF40E38-BC89-456C-B060-8CFAB2C91C80}" dt="2019-04-07T18:13:35.493" v="1749" actId="478"/>
          <ac:spMkLst>
            <pc:docMk/>
            <pc:sldMk cId="0" sldId="256"/>
            <ac:spMk id="13" creationId="{00000000-0000-0000-0000-000000000000}"/>
          </ac:spMkLst>
        </pc:spChg>
      </pc:sldChg>
      <pc:sldChg chg="addSp modSp modAnim delCm modNotesTx">
        <pc:chgData name="Louis Pflimlin" userId="f87f38a2b81f4d29" providerId="LiveId" clId="{0BF40E38-BC89-456C-B060-8CFAB2C91C80}" dt="2019-04-17T12:12:28.617" v="10389" actId="20577"/>
        <pc:sldMkLst>
          <pc:docMk/>
          <pc:sldMk cId="0" sldId="262"/>
        </pc:sldMkLst>
        <pc:spChg chg="mod">
          <ac:chgData name="Louis Pflimlin" userId="f87f38a2b81f4d29" providerId="LiveId" clId="{0BF40E38-BC89-456C-B060-8CFAB2C91C80}" dt="2019-04-08T17:51:17.670" v="1945" actId="20577"/>
          <ac:spMkLst>
            <pc:docMk/>
            <pc:sldMk cId="0" sldId="262"/>
            <ac:spMk id="2" creationId="{00000000-0000-0000-0000-000000000000}"/>
          </ac:spMkLst>
        </pc:spChg>
        <pc:spChg chg="mod">
          <ac:chgData name="Louis Pflimlin" userId="f87f38a2b81f4d29" providerId="LiveId" clId="{0BF40E38-BC89-456C-B060-8CFAB2C91C80}" dt="2019-04-16T19:00:51.207" v="7324" actId="403"/>
          <ac:spMkLst>
            <pc:docMk/>
            <pc:sldMk cId="0" sldId="262"/>
            <ac:spMk id="6" creationId="{00000000-0000-0000-0000-000000000000}"/>
          </ac:spMkLst>
        </pc:spChg>
        <pc:spChg chg="mod">
          <ac:chgData name="Louis Pflimlin" userId="f87f38a2b81f4d29" providerId="LiveId" clId="{0BF40E38-BC89-456C-B060-8CFAB2C91C80}" dt="2019-04-15T14:42:35.065" v="5281" actId="20577"/>
          <ac:spMkLst>
            <pc:docMk/>
            <pc:sldMk cId="0" sldId="262"/>
            <ac:spMk id="8" creationId="{00000000-0000-0000-0000-000000000000}"/>
          </ac:spMkLst>
        </pc:spChg>
        <pc:picChg chg="add mod">
          <ac:chgData name="Louis Pflimlin" userId="f87f38a2b81f4d29" providerId="LiveId" clId="{0BF40E38-BC89-456C-B060-8CFAB2C91C80}" dt="2019-04-04T18:20:31.595" v="730" actId="1076"/>
          <ac:picMkLst>
            <pc:docMk/>
            <pc:sldMk cId="0" sldId="262"/>
            <ac:picMk id="4" creationId="{DC28B3DD-FE68-40EE-AEE1-AFBD5908F4E1}"/>
          </ac:picMkLst>
        </pc:picChg>
      </pc:sldChg>
      <pc:sldChg chg="modSp del">
        <pc:chgData name="Louis Pflimlin" userId="f87f38a2b81f4d29" providerId="LiveId" clId="{0BF40E38-BC89-456C-B060-8CFAB2C91C80}" dt="2019-04-16T21:45:03.966" v="8538" actId="2696"/>
        <pc:sldMkLst>
          <pc:docMk/>
          <pc:sldMk cId="0" sldId="270"/>
        </pc:sldMkLst>
        <pc:spChg chg="mod">
          <ac:chgData name="Louis Pflimlin" userId="f87f38a2b81f4d29" providerId="LiveId" clId="{0BF40E38-BC89-456C-B060-8CFAB2C91C80}" dt="2019-04-16T19:01:58.363" v="7396" actId="403"/>
          <ac:spMkLst>
            <pc:docMk/>
            <pc:sldMk cId="0" sldId="270"/>
            <ac:spMk id="6" creationId="{00000000-0000-0000-0000-000000000000}"/>
          </ac:spMkLst>
        </pc:spChg>
      </pc:sldChg>
      <pc:sldChg chg="delSp del">
        <pc:chgData name="Louis Pflimlin" userId="f87f38a2b81f4d29" providerId="LiveId" clId="{0BF40E38-BC89-456C-B060-8CFAB2C91C80}" dt="2019-04-16T21:44:53.622" v="8535" actId="2696"/>
        <pc:sldMkLst>
          <pc:docMk/>
          <pc:sldMk cId="0" sldId="272"/>
        </pc:sldMkLst>
        <pc:picChg chg="del">
          <ac:chgData name="Louis Pflimlin" userId="f87f38a2b81f4d29" providerId="LiveId" clId="{0BF40E38-BC89-456C-B060-8CFAB2C91C80}" dt="2019-04-16T18:58:43.939" v="7271"/>
          <ac:picMkLst>
            <pc:docMk/>
            <pc:sldMk cId="0" sldId="272"/>
            <ac:picMk id="5" creationId="{44065994-B367-4716-995A-D02F523D262C}"/>
          </ac:picMkLst>
        </pc:picChg>
        <pc:picChg chg="del">
          <ac:chgData name="Louis Pflimlin" userId="f87f38a2b81f4d29" providerId="LiveId" clId="{0BF40E38-BC89-456C-B060-8CFAB2C91C80}" dt="2019-04-14T18:16:51.715" v="3524"/>
          <ac:picMkLst>
            <pc:docMk/>
            <pc:sldMk cId="0" sldId="272"/>
            <ac:picMk id="7" creationId="{372F02ED-ED8E-4C9A-90DC-D87345C45D55}"/>
          </ac:picMkLst>
        </pc:picChg>
      </pc:sldChg>
      <pc:sldChg chg="del ord">
        <pc:chgData name="Louis Pflimlin" userId="f87f38a2b81f4d29" providerId="LiveId" clId="{0BF40E38-BC89-456C-B060-8CFAB2C91C80}" dt="2019-04-16T21:44:58.574" v="8536" actId="2696"/>
        <pc:sldMkLst>
          <pc:docMk/>
          <pc:sldMk cId="0" sldId="276"/>
        </pc:sldMkLst>
      </pc:sldChg>
      <pc:sldChg chg="addSp delSp modSp delAnim modAnim">
        <pc:chgData name="Louis Pflimlin" userId="f87f38a2b81f4d29" providerId="LiveId" clId="{0BF40E38-BC89-456C-B060-8CFAB2C91C80}" dt="2019-04-17T12:24:41.491" v="10736" actId="1076"/>
        <pc:sldMkLst>
          <pc:docMk/>
          <pc:sldMk cId="0" sldId="277"/>
        </pc:sldMkLst>
        <pc:spChg chg="mod">
          <ac:chgData name="Louis Pflimlin" userId="f87f38a2b81f4d29" providerId="LiveId" clId="{0BF40E38-BC89-456C-B060-8CFAB2C91C80}" dt="2019-04-16T19:01:24.017" v="7360" actId="403"/>
          <ac:spMkLst>
            <pc:docMk/>
            <pc:sldMk cId="0" sldId="277"/>
            <ac:spMk id="5" creationId="{00000000-0000-0000-0000-000000000000}"/>
          </ac:spMkLst>
        </pc:spChg>
        <pc:spChg chg="add mod">
          <ac:chgData name="Louis Pflimlin" userId="f87f38a2b81f4d29" providerId="LiveId" clId="{0BF40E38-BC89-456C-B060-8CFAB2C91C80}" dt="2019-04-04T18:49:00.358" v="998" actId="1076"/>
          <ac:spMkLst>
            <pc:docMk/>
            <pc:sldMk cId="0" sldId="277"/>
            <ac:spMk id="7" creationId="{D0F207B6-08FA-4AC9-A10D-7A2073B9B35E}"/>
          </ac:spMkLst>
        </pc:spChg>
        <pc:spChg chg="mod">
          <ac:chgData name="Louis Pflimlin" userId="f87f38a2b81f4d29" providerId="LiveId" clId="{0BF40E38-BC89-456C-B060-8CFAB2C91C80}" dt="2019-04-17T12:24:27.303" v="10732" actId="20577"/>
          <ac:spMkLst>
            <pc:docMk/>
            <pc:sldMk cId="0" sldId="277"/>
            <ac:spMk id="7" creationId="{F1705132-A7FB-412A-AEDB-061BD7B7CD18}"/>
          </ac:spMkLst>
        </pc:spChg>
        <pc:spChg chg="mod">
          <ac:chgData name="Louis Pflimlin" userId="f87f38a2b81f4d29" providerId="LiveId" clId="{0BF40E38-BC89-456C-B060-8CFAB2C91C80}" dt="2019-04-17T12:24:41.491" v="10736" actId="1076"/>
          <ac:spMkLst>
            <pc:docMk/>
            <pc:sldMk cId="0" sldId="277"/>
            <ac:spMk id="10" creationId="{00000000-0000-0000-0000-000000000000}"/>
          </ac:spMkLst>
        </pc:spChg>
        <pc:spChg chg="add mod">
          <ac:chgData name="Louis Pflimlin" userId="f87f38a2b81f4d29" providerId="LiveId" clId="{0BF40E38-BC89-456C-B060-8CFAB2C91C80}" dt="2019-04-04T18:49:05.221" v="999" actId="1076"/>
          <ac:spMkLst>
            <pc:docMk/>
            <pc:sldMk cId="0" sldId="277"/>
            <ac:spMk id="11" creationId="{31248119-7342-4435-8C20-7E64C1A89AEC}"/>
          </ac:spMkLst>
        </pc:spChg>
        <pc:picChg chg="mod">
          <ac:chgData name="Louis Pflimlin" userId="f87f38a2b81f4d29" providerId="LiveId" clId="{0BF40E38-BC89-456C-B060-8CFAB2C91C80}" dt="2019-04-04T18:48:34.073" v="972" actId="1076"/>
          <ac:picMkLst>
            <pc:docMk/>
            <pc:sldMk cId="0" sldId="277"/>
            <ac:picMk id="3" creationId="{97FA3609-6DB9-4461-8D47-C45AF207EDE3}"/>
          </ac:picMkLst>
        </pc:picChg>
        <pc:picChg chg="add mod">
          <ac:chgData name="Louis Pflimlin" userId="f87f38a2b81f4d29" providerId="LiveId" clId="{0BF40E38-BC89-456C-B060-8CFAB2C91C80}" dt="2019-04-15T16:27:30.103" v="6176" actId="1076"/>
          <ac:picMkLst>
            <pc:docMk/>
            <pc:sldMk cId="0" sldId="277"/>
            <ac:picMk id="3" creationId="{BEF5F757-580B-49FD-B398-74672E756126}"/>
          </ac:picMkLst>
        </pc:picChg>
        <pc:picChg chg="del">
          <ac:chgData name="Louis Pflimlin" userId="f87f38a2b81f4d29" providerId="LiveId" clId="{0BF40E38-BC89-456C-B060-8CFAB2C91C80}" dt="2019-04-15T16:27:22.844" v="6170" actId="478"/>
          <ac:picMkLst>
            <pc:docMk/>
            <pc:sldMk cId="0" sldId="277"/>
            <ac:picMk id="6" creationId="{00000000-0000-0000-0000-000000000000}"/>
          </ac:picMkLst>
        </pc:picChg>
        <pc:picChg chg="mod">
          <ac:chgData name="Louis Pflimlin" userId="f87f38a2b81f4d29" providerId="LiveId" clId="{0BF40E38-BC89-456C-B060-8CFAB2C91C80}" dt="2019-04-04T18:48:35.065" v="973" actId="1076"/>
          <ac:picMkLst>
            <pc:docMk/>
            <pc:sldMk cId="0" sldId="277"/>
            <ac:picMk id="8" creationId="{8CADD8CA-0C62-4B24-86D5-94FACBB3E9AD}"/>
          </ac:picMkLst>
        </pc:picChg>
      </pc:sldChg>
      <pc:sldChg chg="addSp delSp modSp modNotesTx">
        <pc:chgData name="Louis Pflimlin" userId="f87f38a2b81f4d29" providerId="LiveId" clId="{0BF40E38-BC89-456C-B060-8CFAB2C91C80}" dt="2019-04-17T12:19:28.508" v="10492" actId="20577"/>
        <pc:sldMkLst>
          <pc:docMk/>
          <pc:sldMk cId="0" sldId="280"/>
        </pc:sldMkLst>
        <pc:spChg chg="add del">
          <ac:chgData name="Louis Pflimlin" userId="f87f38a2b81f4d29" providerId="LiveId" clId="{0BF40E38-BC89-456C-B060-8CFAB2C91C80}" dt="2019-04-05T09:36:12.795" v="1059"/>
          <ac:spMkLst>
            <pc:docMk/>
            <pc:sldMk cId="0" sldId="280"/>
            <ac:spMk id="16" creationId="{D020300D-D509-4B0C-BDEE-0980E2C22E57}"/>
          </ac:spMkLst>
        </pc:spChg>
        <pc:spChg chg="add mod">
          <ac:chgData name="Louis Pflimlin" userId="f87f38a2b81f4d29" providerId="LiveId" clId="{0BF40E38-BC89-456C-B060-8CFAB2C91C80}" dt="2019-04-08T19:10:42.001" v="2045" actId="1076"/>
          <ac:spMkLst>
            <pc:docMk/>
            <pc:sldMk cId="0" sldId="280"/>
            <ac:spMk id="18" creationId="{66947FB7-BDB0-4625-B9D0-B289DF2038D4}"/>
          </ac:spMkLst>
        </pc:spChg>
      </pc:sldChg>
      <pc:sldChg chg="modSp ord">
        <pc:chgData name="Louis Pflimlin" userId="f87f38a2b81f4d29" providerId="LiveId" clId="{0BF40E38-BC89-456C-B060-8CFAB2C91C80}" dt="2019-04-04T18:26:29.686" v="814"/>
        <pc:sldMkLst>
          <pc:docMk/>
          <pc:sldMk cId="0" sldId="281"/>
        </pc:sldMkLst>
        <pc:spChg chg="mod">
          <ac:chgData name="Louis Pflimlin" userId="f87f38a2b81f4d29" providerId="LiveId" clId="{0BF40E38-BC89-456C-B060-8CFAB2C91C80}" dt="2019-04-04T16:30:55.185" v="13" actId="20577"/>
          <ac:spMkLst>
            <pc:docMk/>
            <pc:sldMk cId="0" sldId="281"/>
            <ac:spMk id="2" creationId="{00000000-0000-0000-0000-000000000000}"/>
          </ac:spMkLst>
        </pc:spChg>
        <pc:graphicFrameChg chg="mod">
          <ac:chgData name="Louis Pflimlin" userId="f87f38a2b81f4d29" providerId="LiveId" clId="{0BF40E38-BC89-456C-B060-8CFAB2C91C80}" dt="2019-04-04T18:23:02.974" v="773" actId="1076"/>
          <ac:graphicFrameMkLst>
            <pc:docMk/>
            <pc:sldMk cId="0" sldId="281"/>
            <ac:graphicFrameMk id="16" creationId="{3DC2B3B6-DF18-4269-BC20-6A0D7E7AAE73}"/>
          </ac:graphicFrameMkLst>
        </pc:graphicFrameChg>
      </pc:sldChg>
      <pc:sldChg chg="modSp del">
        <pc:chgData name="Louis Pflimlin" userId="f87f38a2b81f4d29" providerId="LiveId" clId="{0BF40E38-BC89-456C-B060-8CFAB2C91C80}" dt="2019-04-16T21:45:08.958" v="8539" actId="2696"/>
        <pc:sldMkLst>
          <pc:docMk/>
          <pc:sldMk cId="0" sldId="282"/>
        </pc:sldMkLst>
        <pc:spChg chg="mod">
          <ac:chgData name="Louis Pflimlin" userId="f87f38a2b81f4d29" providerId="LiveId" clId="{0BF40E38-BC89-456C-B060-8CFAB2C91C80}" dt="2019-04-16T19:01:53.456" v="7390" actId="403"/>
          <ac:spMkLst>
            <pc:docMk/>
            <pc:sldMk cId="0" sldId="282"/>
            <ac:spMk id="5" creationId="{00000000-0000-0000-0000-000000000000}"/>
          </ac:spMkLst>
        </pc:spChg>
      </pc:sldChg>
      <pc:sldChg chg="addSp delSp modSp modNotesTx">
        <pc:chgData name="Louis Pflimlin" userId="f87f38a2b81f4d29" providerId="LiveId" clId="{0BF40E38-BC89-456C-B060-8CFAB2C91C80}" dt="2019-04-17T12:39:09.384" v="11394" actId="20577"/>
        <pc:sldMkLst>
          <pc:docMk/>
          <pc:sldMk cId="0" sldId="284"/>
        </pc:sldMkLst>
        <pc:spChg chg="mod">
          <ac:chgData name="Louis Pflimlin" userId="f87f38a2b81f4d29" providerId="LiveId" clId="{0BF40E38-BC89-456C-B060-8CFAB2C91C80}" dt="2019-04-17T11:56:51.790" v="9820" actId="20577"/>
          <ac:spMkLst>
            <pc:docMk/>
            <pc:sldMk cId="0" sldId="284"/>
            <ac:spMk id="2" creationId="{00000000-0000-0000-0000-000000000000}"/>
          </ac:spMkLst>
        </pc:spChg>
        <pc:spChg chg="del">
          <ac:chgData name="Louis Pflimlin" userId="f87f38a2b81f4d29" providerId="LiveId" clId="{0BF40E38-BC89-456C-B060-8CFAB2C91C80}" dt="2019-04-17T11:56:45.755" v="9808" actId="478"/>
          <ac:spMkLst>
            <pc:docMk/>
            <pc:sldMk cId="0" sldId="284"/>
            <ac:spMk id="3" creationId="{00000000-0000-0000-0000-000000000000}"/>
          </ac:spMkLst>
        </pc:spChg>
        <pc:spChg chg="mod">
          <ac:chgData name="Louis Pflimlin" userId="f87f38a2b81f4d29" providerId="LiveId" clId="{0BF40E38-BC89-456C-B060-8CFAB2C91C80}" dt="2019-04-16T19:02:06.361" v="7408" actId="403"/>
          <ac:spMkLst>
            <pc:docMk/>
            <pc:sldMk cId="0" sldId="284"/>
            <ac:spMk id="5" creationId="{00000000-0000-0000-0000-000000000000}"/>
          </ac:spMkLst>
        </pc:spChg>
        <pc:spChg chg="add del mod">
          <ac:chgData name="Louis Pflimlin" userId="f87f38a2b81f4d29" providerId="LiveId" clId="{0BF40E38-BC89-456C-B060-8CFAB2C91C80}" dt="2019-04-17T11:56:59.516" v="9821" actId="478"/>
          <ac:spMkLst>
            <pc:docMk/>
            <pc:sldMk cId="0" sldId="284"/>
            <ac:spMk id="6" creationId="{89879B92-DC4F-4769-9946-59741CD2E67A}"/>
          </ac:spMkLst>
        </pc:spChg>
        <pc:spChg chg="add mod">
          <ac:chgData name="Louis Pflimlin" userId="f87f38a2b81f4d29" providerId="LiveId" clId="{0BF40E38-BC89-456C-B060-8CFAB2C91C80}" dt="2019-04-17T11:58:06.683" v="9928" actId="1076"/>
          <ac:spMkLst>
            <pc:docMk/>
            <pc:sldMk cId="0" sldId="284"/>
            <ac:spMk id="8" creationId="{571F823D-CA9D-4153-B302-5405F6F00909}"/>
          </ac:spMkLst>
        </pc:spChg>
        <pc:picChg chg="add mod">
          <ac:chgData name="Louis Pflimlin" userId="f87f38a2b81f4d29" providerId="LiveId" clId="{0BF40E38-BC89-456C-B060-8CFAB2C91C80}" dt="2019-04-17T11:58:10.014" v="9929" actId="1076"/>
          <ac:picMkLst>
            <pc:docMk/>
            <pc:sldMk cId="0" sldId="284"/>
            <ac:picMk id="7" creationId="{E02B57B9-1007-438C-AE4D-7A8AE3208041}"/>
          </ac:picMkLst>
        </pc:picChg>
      </pc:sldChg>
      <pc:sldChg chg="addSp delSp modSp ord modNotesTx">
        <pc:chgData name="Louis Pflimlin" userId="f87f38a2b81f4d29" providerId="LiveId" clId="{0BF40E38-BC89-456C-B060-8CFAB2C91C80}" dt="2019-04-16T19:01:02.742" v="7336" actId="403"/>
        <pc:sldMkLst>
          <pc:docMk/>
          <pc:sldMk cId="0" sldId="302"/>
        </pc:sldMkLst>
        <pc:spChg chg="mod">
          <ac:chgData name="Louis Pflimlin" userId="f87f38a2b81f4d29" providerId="LiveId" clId="{0BF40E38-BC89-456C-B060-8CFAB2C91C80}" dt="2019-04-16T19:01:02.742" v="7336" actId="403"/>
          <ac:spMkLst>
            <pc:docMk/>
            <pc:sldMk cId="0" sldId="302"/>
            <ac:spMk id="5" creationId="{00000000-0000-0000-0000-000000000000}"/>
          </ac:spMkLst>
        </pc:spChg>
        <pc:spChg chg="add del mod">
          <ac:chgData name="Louis Pflimlin" userId="f87f38a2b81f4d29" providerId="LiveId" clId="{0BF40E38-BC89-456C-B060-8CFAB2C91C80}" dt="2019-04-08T20:03:32.393" v="2056" actId="931"/>
          <ac:spMkLst>
            <pc:docMk/>
            <pc:sldMk cId="0" sldId="302"/>
            <ac:spMk id="7" creationId="{CD8B9E4A-15A0-42D7-AEB1-C9DD80794935}"/>
          </ac:spMkLst>
        </pc:spChg>
        <pc:spChg chg="add mod">
          <ac:chgData name="Louis Pflimlin" userId="f87f38a2b81f4d29" providerId="LiveId" clId="{0BF40E38-BC89-456C-B060-8CFAB2C91C80}" dt="2019-04-07T19:10:14.948" v="1825" actId="1076"/>
          <ac:spMkLst>
            <pc:docMk/>
            <pc:sldMk cId="0" sldId="302"/>
            <ac:spMk id="16" creationId="{9EEA6569-3DBE-43B8-A5FF-B7812AE92C94}"/>
          </ac:spMkLst>
        </pc:spChg>
        <pc:picChg chg="del">
          <ac:chgData name="Louis Pflimlin" userId="f87f38a2b81f4d29" providerId="LiveId" clId="{0BF40E38-BC89-456C-B060-8CFAB2C91C80}" dt="2019-04-08T20:03:18.277" v="2055" actId="478"/>
          <ac:picMkLst>
            <pc:docMk/>
            <pc:sldMk cId="0" sldId="302"/>
            <ac:picMk id="6" creationId="{00000000-0000-0000-0000-000000000000}"/>
          </ac:picMkLst>
        </pc:picChg>
        <pc:picChg chg="add mod modCrop">
          <ac:chgData name="Louis Pflimlin" userId="f87f38a2b81f4d29" providerId="LiveId" clId="{0BF40E38-BC89-456C-B060-8CFAB2C91C80}" dt="2019-04-08T20:03:55.385" v="2062" actId="1076"/>
          <ac:picMkLst>
            <pc:docMk/>
            <pc:sldMk cId="0" sldId="302"/>
            <ac:picMk id="9" creationId="{A84BA16D-3787-4AB7-BAE9-BC3863472B90}"/>
          </ac:picMkLst>
        </pc:picChg>
      </pc:sldChg>
      <pc:sldChg chg="modSp del">
        <pc:chgData name="Louis Pflimlin" userId="f87f38a2b81f4d29" providerId="LiveId" clId="{0BF40E38-BC89-456C-B060-8CFAB2C91C80}" dt="2019-04-16T21:45:01.412" v="8537" actId="2696"/>
        <pc:sldMkLst>
          <pc:docMk/>
          <pc:sldMk cId="0" sldId="307"/>
        </pc:sldMkLst>
        <pc:spChg chg="mod">
          <ac:chgData name="Louis Pflimlin" userId="f87f38a2b81f4d29" providerId="LiveId" clId="{0BF40E38-BC89-456C-B060-8CFAB2C91C80}" dt="2019-04-16T19:02:02.248" v="7402" actId="403"/>
          <ac:spMkLst>
            <pc:docMk/>
            <pc:sldMk cId="0" sldId="307"/>
            <ac:spMk id="3" creationId="{00000000-0000-0000-0000-000000000000}"/>
          </ac:spMkLst>
        </pc:spChg>
      </pc:sldChg>
      <pc:sldChg chg="modSp ord">
        <pc:chgData name="Louis Pflimlin" userId="f87f38a2b81f4d29" providerId="LiveId" clId="{0BF40E38-BC89-456C-B060-8CFAB2C91C80}" dt="2019-04-16T18:56:40.582" v="7240"/>
        <pc:sldMkLst>
          <pc:docMk/>
          <pc:sldMk cId="1406941730" sldId="309"/>
        </pc:sldMkLst>
        <pc:picChg chg="mod">
          <ac:chgData name="Louis Pflimlin" userId="f87f38a2b81f4d29" providerId="LiveId" clId="{0BF40E38-BC89-456C-B060-8CFAB2C91C80}" dt="2019-04-14T17:22:39.041" v="3269" actId="14100"/>
          <ac:picMkLst>
            <pc:docMk/>
            <pc:sldMk cId="1406941730" sldId="309"/>
            <ac:picMk id="6" creationId="{D4AF6A8B-9964-482B-ACE7-70F8556E0AF2}"/>
          </ac:picMkLst>
        </pc:picChg>
      </pc:sldChg>
      <pc:sldChg chg="addSp delSp modSp mod setBg modCm modNotesTx">
        <pc:chgData name="Louis Pflimlin" userId="f87f38a2b81f4d29" providerId="LiveId" clId="{0BF40E38-BC89-456C-B060-8CFAB2C91C80}" dt="2019-04-16T19:00:46.456" v="7318" actId="403"/>
        <pc:sldMkLst>
          <pc:docMk/>
          <pc:sldMk cId="2045441437" sldId="311"/>
        </pc:sldMkLst>
        <pc:spChg chg="add del mod">
          <ac:chgData name="Louis Pflimlin" userId="f87f38a2b81f4d29" providerId="LiveId" clId="{0BF40E38-BC89-456C-B060-8CFAB2C91C80}" dt="2019-04-15T14:21:28.237" v="5056" actId="20577"/>
          <ac:spMkLst>
            <pc:docMk/>
            <pc:sldMk cId="2045441437" sldId="311"/>
            <ac:spMk id="2" creationId="{00000000-0000-0000-0000-000000000000}"/>
          </ac:spMkLst>
        </pc:spChg>
        <pc:spChg chg="add del mod">
          <ac:chgData name="Louis Pflimlin" userId="f87f38a2b81f4d29" providerId="LiveId" clId="{0BF40E38-BC89-456C-B060-8CFAB2C91C80}" dt="2019-04-15T14:17:40.063" v="4908" actId="20577"/>
          <ac:spMkLst>
            <pc:docMk/>
            <pc:sldMk cId="2045441437" sldId="311"/>
            <ac:spMk id="3" creationId="{75FD6557-5914-41EE-A368-895A207786B6}"/>
          </ac:spMkLst>
        </pc:spChg>
        <pc:spChg chg="mod">
          <ac:chgData name="Louis Pflimlin" userId="f87f38a2b81f4d29" providerId="LiveId" clId="{0BF40E38-BC89-456C-B060-8CFAB2C91C80}" dt="2019-04-04T17:50:39.850" v="419" actId="26606"/>
          <ac:spMkLst>
            <pc:docMk/>
            <pc:sldMk cId="2045441437" sldId="311"/>
            <ac:spMk id="5" creationId="{00000000-0000-0000-0000-000000000000}"/>
          </ac:spMkLst>
        </pc:spChg>
        <pc:spChg chg="mod">
          <ac:chgData name="Louis Pflimlin" userId="f87f38a2b81f4d29" providerId="LiveId" clId="{0BF40E38-BC89-456C-B060-8CFAB2C91C80}" dt="2019-04-16T19:00:46.456" v="7318" actId="403"/>
          <ac:spMkLst>
            <pc:docMk/>
            <pc:sldMk cId="2045441437" sldId="311"/>
            <ac:spMk id="6" creationId="{00000000-0000-0000-0000-000000000000}"/>
          </ac:spMkLst>
        </pc:spChg>
        <pc:spChg chg="add del mod">
          <ac:chgData name="Louis Pflimlin" userId="f87f38a2b81f4d29" providerId="LiveId" clId="{0BF40E38-BC89-456C-B060-8CFAB2C91C80}" dt="2019-04-15T14:36:51.399" v="5152" actId="478"/>
          <ac:spMkLst>
            <pc:docMk/>
            <pc:sldMk cId="2045441437" sldId="311"/>
            <ac:spMk id="8" creationId="{06D7109A-22C9-4EAA-B478-FBC1425E8E65}"/>
          </ac:spMkLst>
        </pc:spChg>
        <pc:spChg chg="add del mod">
          <ac:chgData name="Louis Pflimlin" userId="f87f38a2b81f4d29" providerId="LiveId" clId="{0BF40E38-BC89-456C-B060-8CFAB2C91C80}" dt="2019-04-15T14:21:13.282" v="5050" actId="478"/>
          <ac:spMkLst>
            <pc:docMk/>
            <pc:sldMk cId="2045441437" sldId="311"/>
            <ac:spMk id="9" creationId="{0D67AF7E-66AD-4BCC-A2FD-8A16F60AF7A9}"/>
          </ac:spMkLst>
        </pc:spChg>
        <pc:graphicFrameChg chg="add del mod modGraphic">
          <ac:chgData name="Louis Pflimlin" userId="f87f38a2b81f4d29" providerId="LiveId" clId="{0BF40E38-BC89-456C-B060-8CFAB2C91C80}" dt="2019-04-15T14:21:19.820" v="5052" actId="478"/>
          <ac:graphicFrameMkLst>
            <pc:docMk/>
            <pc:sldMk cId="2045441437" sldId="311"/>
            <ac:graphicFrameMk id="10" creationId="{5F4320C0-0664-4D85-ACD3-E3033A96066B}"/>
          </ac:graphicFrameMkLst>
        </pc:graphicFrameChg>
        <pc:picChg chg="add mod">
          <ac:chgData name="Louis Pflimlin" userId="f87f38a2b81f4d29" providerId="LiveId" clId="{0BF40E38-BC89-456C-B060-8CFAB2C91C80}" dt="2019-04-15T14:36:57.206" v="5153" actId="1076"/>
          <ac:picMkLst>
            <pc:docMk/>
            <pc:sldMk cId="2045441437" sldId="311"/>
            <ac:picMk id="7" creationId="{EC8F5122-555C-4C97-A0CE-2B3FC0418981}"/>
          </ac:picMkLst>
        </pc:picChg>
      </pc:sldChg>
      <pc:sldChg chg="addSp delSp modSp modNotesTx">
        <pc:chgData name="Louis Pflimlin" userId="f87f38a2b81f4d29" providerId="LiveId" clId="{0BF40E38-BC89-456C-B060-8CFAB2C91C80}" dt="2019-04-17T12:23:37.481" v="10713" actId="20577"/>
        <pc:sldMkLst>
          <pc:docMk/>
          <pc:sldMk cId="2258711275" sldId="312"/>
        </pc:sldMkLst>
        <pc:spChg chg="mod">
          <ac:chgData name="Louis Pflimlin" userId="f87f38a2b81f4d29" providerId="LiveId" clId="{0BF40E38-BC89-456C-B060-8CFAB2C91C80}" dt="2019-04-05T17:27:44.202" v="1740" actId="20577"/>
          <ac:spMkLst>
            <pc:docMk/>
            <pc:sldMk cId="2258711275" sldId="312"/>
            <ac:spMk id="3" creationId="{5B08BCB0-842D-4C08-85DE-765A37A79BDE}"/>
          </ac:spMkLst>
        </pc:spChg>
        <pc:spChg chg="add del mod">
          <ac:chgData name="Louis Pflimlin" userId="f87f38a2b81f4d29" providerId="LiveId" clId="{0BF40E38-BC89-456C-B060-8CFAB2C91C80}" dt="2019-04-04T18:49:38.996" v="1003" actId="478"/>
          <ac:spMkLst>
            <pc:docMk/>
            <pc:sldMk cId="2258711275" sldId="312"/>
            <ac:spMk id="3" creationId="{B06781D2-F6B1-4178-99E1-90B7AE450685}"/>
          </ac:spMkLst>
        </pc:spChg>
        <pc:spChg chg="mod">
          <ac:chgData name="Louis Pflimlin" userId="f87f38a2b81f4d29" providerId="LiveId" clId="{0BF40E38-BC89-456C-B060-8CFAB2C91C80}" dt="2019-04-16T19:00:20.150" v="7298" actId="403"/>
          <ac:spMkLst>
            <pc:docMk/>
            <pc:sldMk cId="2258711275" sldId="312"/>
            <ac:spMk id="5" creationId="{D3931375-B594-4EAE-B623-503DEA0DB89E}"/>
          </ac:spMkLst>
        </pc:spChg>
        <pc:spChg chg="mod">
          <ac:chgData name="Louis Pflimlin" userId="f87f38a2b81f4d29" providerId="LiveId" clId="{0BF40E38-BC89-456C-B060-8CFAB2C91C80}" dt="2019-04-04T18:49:33.747" v="1001" actId="1076"/>
          <ac:spMkLst>
            <pc:docMk/>
            <pc:sldMk cId="2258711275" sldId="312"/>
            <ac:spMk id="8" creationId="{37CEBA53-5749-4C0D-AC56-74973A06FEC0}"/>
          </ac:spMkLst>
        </pc:spChg>
      </pc:sldChg>
      <pc:sldChg chg="addSp delSp modSp add ord modCm modNotesTx">
        <pc:chgData name="Louis Pflimlin" userId="f87f38a2b81f4d29" providerId="LiveId" clId="{0BF40E38-BC89-456C-B060-8CFAB2C91C80}" dt="2019-04-16T19:00:30.146" v="7306" actId="404"/>
        <pc:sldMkLst>
          <pc:docMk/>
          <pc:sldMk cId="3215367652" sldId="313"/>
        </pc:sldMkLst>
        <pc:spChg chg="mod">
          <ac:chgData name="Louis Pflimlin" userId="f87f38a2b81f4d29" providerId="LiveId" clId="{0BF40E38-BC89-456C-B060-8CFAB2C91C80}" dt="2019-04-04T17:53:56.574" v="503"/>
          <ac:spMkLst>
            <pc:docMk/>
            <pc:sldMk cId="3215367652" sldId="313"/>
            <ac:spMk id="2" creationId="{503C1A05-E896-4C6D-A986-C7B44DAB6A1D}"/>
          </ac:spMkLst>
        </pc:spChg>
        <pc:spChg chg="del">
          <ac:chgData name="Louis Pflimlin" userId="f87f38a2b81f4d29" providerId="LiveId" clId="{0BF40E38-BC89-456C-B060-8CFAB2C91C80}" dt="2019-04-04T16:34:01.576" v="16" actId="478"/>
          <ac:spMkLst>
            <pc:docMk/>
            <pc:sldMk cId="3215367652" sldId="313"/>
            <ac:spMk id="3" creationId="{00000000-0000-0000-0000-000000000000}"/>
          </ac:spMkLst>
        </pc:spChg>
        <pc:spChg chg="add mod">
          <ac:chgData name="Louis Pflimlin" userId="f87f38a2b81f4d29" providerId="LiveId" clId="{0BF40E38-BC89-456C-B060-8CFAB2C91C80}" dt="2019-04-07T18:16:03.259" v="1768" actId="1076"/>
          <ac:spMkLst>
            <pc:docMk/>
            <pc:sldMk cId="3215367652" sldId="313"/>
            <ac:spMk id="3" creationId="{BC14F538-0E06-41B6-8D58-9BE4EE7D96F0}"/>
          </ac:spMkLst>
        </pc:spChg>
        <pc:spChg chg="mod">
          <ac:chgData name="Louis Pflimlin" userId="f87f38a2b81f4d29" providerId="LiveId" clId="{0BF40E38-BC89-456C-B060-8CFAB2C91C80}" dt="2019-04-16T19:00:30.146" v="7306" actId="404"/>
          <ac:spMkLst>
            <pc:docMk/>
            <pc:sldMk cId="3215367652" sldId="313"/>
            <ac:spMk id="6" creationId="{B06A0776-D48E-4EC3-B245-967C4BC63F3B}"/>
          </ac:spMkLst>
        </pc:spChg>
        <pc:spChg chg="del">
          <ac:chgData name="Louis Pflimlin" userId="f87f38a2b81f4d29" providerId="LiveId" clId="{0BF40E38-BC89-456C-B060-8CFAB2C91C80}" dt="2019-04-15T14:26:10.265" v="5057" actId="478"/>
          <ac:spMkLst>
            <pc:docMk/>
            <pc:sldMk cId="3215367652" sldId="313"/>
            <ac:spMk id="7" creationId="{2C6DBCB3-9FFA-41B2-9CAD-F05FD598B494}"/>
          </ac:spMkLst>
        </pc:spChg>
        <pc:spChg chg="mod">
          <ac:chgData name="Louis Pflimlin" userId="f87f38a2b81f4d29" providerId="LiveId" clId="{0BF40E38-BC89-456C-B060-8CFAB2C91C80}" dt="2019-04-15T14:41:48.310" v="5244" actId="1076"/>
          <ac:spMkLst>
            <pc:docMk/>
            <pc:sldMk cId="3215367652" sldId="313"/>
            <ac:spMk id="9" creationId="{9D46879E-D0B2-4173-98B8-9A6B81F0A82A}"/>
          </ac:spMkLst>
        </pc:spChg>
        <pc:spChg chg="mod">
          <ac:chgData name="Louis Pflimlin" userId="f87f38a2b81f4d29" providerId="LiveId" clId="{0BF40E38-BC89-456C-B060-8CFAB2C91C80}" dt="2019-04-08T19:12:15.939" v="2046" actId="255"/>
          <ac:spMkLst>
            <pc:docMk/>
            <pc:sldMk cId="3215367652" sldId="313"/>
            <ac:spMk id="10" creationId="{539599B3-1691-441A-8D42-1F5F7179AD4B}"/>
          </ac:spMkLst>
        </pc:spChg>
        <pc:spChg chg="mod">
          <ac:chgData name="Louis Pflimlin" userId="f87f38a2b81f4d29" providerId="LiveId" clId="{0BF40E38-BC89-456C-B060-8CFAB2C91C80}" dt="2019-04-08T17:49:51.309" v="1911" actId="1076"/>
          <ac:spMkLst>
            <pc:docMk/>
            <pc:sldMk cId="3215367652" sldId="313"/>
            <ac:spMk id="15" creationId="{20ED3D3F-13F9-4054-A95A-DEF7442BF1C5}"/>
          </ac:spMkLst>
        </pc:spChg>
        <pc:picChg chg="add mod">
          <ac:chgData name="Louis Pflimlin" userId="f87f38a2b81f4d29" providerId="LiveId" clId="{0BF40E38-BC89-456C-B060-8CFAB2C91C80}" dt="2019-04-15T14:41:44.677" v="5243" actId="1076"/>
          <ac:picMkLst>
            <pc:docMk/>
            <pc:sldMk cId="3215367652" sldId="313"/>
            <ac:picMk id="4" creationId="{C45AE475-C236-41C5-BF93-38CDDA183F97}"/>
          </ac:picMkLst>
        </pc:picChg>
        <pc:picChg chg="mod">
          <ac:chgData name="Louis Pflimlin" userId="f87f38a2b81f4d29" providerId="LiveId" clId="{0BF40E38-BC89-456C-B060-8CFAB2C91C80}" dt="2019-04-04T16:34:04.160" v="17" actId="1076"/>
          <ac:picMkLst>
            <pc:docMk/>
            <pc:sldMk cId="3215367652" sldId="313"/>
            <ac:picMk id="8" creationId="{A67C61FC-3D94-4565-BE12-8509FDD8CF0E}"/>
          </ac:picMkLst>
        </pc:picChg>
      </pc:sldChg>
      <pc:sldChg chg="addSp delSp modSp add ord modNotesTx">
        <pc:chgData name="Louis Pflimlin" userId="f87f38a2b81f4d29" providerId="LiveId" clId="{0BF40E38-BC89-456C-B060-8CFAB2C91C80}" dt="2019-04-17T12:31:20.459" v="10919" actId="20577"/>
        <pc:sldMkLst>
          <pc:docMk/>
          <pc:sldMk cId="442750879" sldId="314"/>
        </pc:sldMkLst>
        <pc:spChg chg="mod">
          <ac:chgData name="Louis Pflimlin" userId="f87f38a2b81f4d29" providerId="LiveId" clId="{0BF40E38-BC89-456C-B060-8CFAB2C91C80}" dt="2019-04-04T16:37:30.903" v="31" actId="20577"/>
          <ac:spMkLst>
            <pc:docMk/>
            <pc:sldMk cId="442750879" sldId="314"/>
            <ac:spMk id="2" creationId="{FC95437B-9EC1-40C4-B867-5651467FA6A7}"/>
          </ac:spMkLst>
        </pc:spChg>
        <pc:spChg chg="mod">
          <ac:chgData name="Louis Pflimlin" userId="f87f38a2b81f4d29" providerId="LiveId" clId="{0BF40E38-BC89-456C-B060-8CFAB2C91C80}" dt="2019-04-16T21:35:52.589" v="8289" actId="1076"/>
          <ac:spMkLst>
            <pc:docMk/>
            <pc:sldMk cId="442750879" sldId="314"/>
            <ac:spMk id="3" creationId="{A1B7C113-E696-401A-8135-DE3F0B683515}"/>
          </ac:spMkLst>
        </pc:spChg>
        <pc:spChg chg="mod">
          <ac:chgData name="Louis Pflimlin" userId="f87f38a2b81f4d29" providerId="LiveId" clId="{0BF40E38-BC89-456C-B060-8CFAB2C91C80}" dt="2019-04-16T19:00:56.949" v="7330" actId="403"/>
          <ac:spMkLst>
            <pc:docMk/>
            <pc:sldMk cId="442750879" sldId="314"/>
            <ac:spMk id="5" creationId="{14DB0E06-9072-4ABC-8052-C07FE135BDE5}"/>
          </ac:spMkLst>
        </pc:spChg>
        <pc:graphicFrameChg chg="add del mod modGraphic">
          <ac:chgData name="Louis Pflimlin" userId="f87f38a2b81f4d29" providerId="LiveId" clId="{0BF40E38-BC89-456C-B060-8CFAB2C91C80}" dt="2019-04-04T16:37:10.959" v="23" actId="478"/>
          <ac:graphicFrameMkLst>
            <pc:docMk/>
            <pc:sldMk cId="442750879" sldId="314"/>
            <ac:graphicFrameMk id="7" creationId="{A1A8C4E9-3B62-4FF7-A3FC-BFC6D1BB8A0A}"/>
          </ac:graphicFrameMkLst>
        </pc:graphicFrameChg>
        <pc:picChg chg="add mod">
          <ac:chgData name="Louis Pflimlin" userId="f87f38a2b81f4d29" providerId="LiveId" clId="{0BF40E38-BC89-456C-B060-8CFAB2C91C80}" dt="2019-04-16T21:35:55.892" v="8290" actId="1076"/>
          <ac:picMkLst>
            <pc:docMk/>
            <pc:sldMk cId="442750879" sldId="314"/>
            <ac:picMk id="1026" creationId="{C734C5F5-8314-48BC-B2E6-E84E7AD0F312}"/>
          </ac:picMkLst>
        </pc:picChg>
      </pc:sldChg>
      <pc:sldChg chg="addSp delSp modSp add del ord modCm">
        <pc:chgData name="Louis Pflimlin" userId="f87f38a2b81f4d29" providerId="LiveId" clId="{0BF40E38-BC89-456C-B060-8CFAB2C91C80}" dt="2019-04-16T19:01:32.220" v="7366" actId="403"/>
        <pc:sldMkLst>
          <pc:docMk/>
          <pc:sldMk cId="2632480411" sldId="315"/>
        </pc:sldMkLst>
        <pc:spChg chg="mod">
          <ac:chgData name="Louis Pflimlin" userId="f87f38a2b81f4d29" providerId="LiveId" clId="{0BF40E38-BC89-456C-B060-8CFAB2C91C80}" dt="2019-04-15T16:17:24.763" v="6045" actId="1076"/>
          <ac:spMkLst>
            <pc:docMk/>
            <pc:sldMk cId="2632480411" sldId="315"/>
            <ac:spMk id="2" creationId="{00000000-0000-0000-0000-000000000000}"/>
          </ac:spMkLst>
        </pc:spChg>
        <pc:spChg chg="mod">
          <ac:chgData name="Louis Pflimlin" userId="f87f38a2b81f4d29" providerId="LiveId" clId="{0BF40E38-BC89-456C-B060-8CFAB2C91C80}" dt="2019-04-16T19:01:32.220" v="7366" actId="403"/>
          <ac:spMkLst>
            <pc:docMk/>
            <pc:sldMk cId="2632480411" sldId="315"/>
            <ac:spMk id="5" creationId="{00000000-0000-0000-0000-000000000000}"/>
          </ac:spMkLst>
        </pc:spChg>
        <pc:spChg chg="add del mod">
          <ac:chgData name="Louis Pflimlin" userId="f87f38a2b81f4d29" providerId="LiveId" clId="{0BF40E38-BC89-456C-B060-8CFAB2C91C80}" dt="2019-04-05T09:28:19.250" v="1008" actId="931"/>
          <ac:spMkLst>
            <pc:docMk/>
            <pc:sldMk cId="2632480411" sldId="315"/>
            <ac:spMk id="7" creationId="{2C47009A-7AB3-47C5-93DD-0D746F645249}"/>
          </ac:spMkLst>
        </pc:spChg>
        <pc:spChg chg="add del mod">
          <ac:chgData name="Louis Pflimlin" userId="f87f38a2b81f4d29" providerId="LiveId" clId="{0BF40E38-BC89-456C-B060-8CFAB2C91C80}" dt="2019-04-05T09:43:15.487" v="1094" actId="478"/>
          <ac:spMkLst>
            <pc:docMk/>
            <pc:sldMk cId="2632480411" sldId="315"/>
            <ac:spMk id="10" creationId="{8DCE93BD-8228-4540-8CD4-33E116C1D8AE}"/>
          </ac:spMkLst>
        </pc:spChg>
        <pc:spChg chg="mod">
          <ac:chgData name="Louis Pflimlin" userId="f87f38a2b81f4d29" providerId="LiveId" clId="{0BF40E38-BC89-456C-B060-8CFAB2C91C80}" dt="2019-04-05T09:45:29.769" v="1127" actId="20577"/>
          <ac:spMkLst>
            <pc:docMk/>
            <pc:sldMk cId="2632480411" sldId="315"/>
            <ac:spMk id="24" creationId="{00000000-0000-0000-0000-000000000000}"/>
          </ac:spMkLst>
        </pc:spChg>
        <pc:picChg chg="del">
          <ac:chgData name="Louis Pflimlin" userId="f87f38a2b81f4d29" providerId="LiveId" clId="{0BF40E38-BC89-456C-B060-8CFAB2C91C80}" dt="2019-04-05T09:27:32.916" v="1007" actId="478"/>
          <ac:picMkLst>
            <pc:docMk/>
            <pc:sldMk cId="2632480411" sldId="315"/>
            <ac:picMk id="6" creationId="{00000000-0000-0000-0000-000000000000}"/>
          </ac:picMkLst>
        </pc:picChg>
        <pc:picChg chg="add del mod modCrop">
          <ac:chgData name="Louis Pflimlin" userId="f87f38a2b81f4d29" providerId="LiveId" clId="{0BF40E38-BC89-456C-B060-8CFAB2C91C80}" dt="2019-04-05T09:43:09.434" v="1093"/>
          <ac:picMkLst>
            <pc:docMk/>
            <pc:sldMk cId="2632480411" sldId="315"/>
            <ac:picMk id="9" creationId="{A3C4ED04-09D8-4F32-AB75-5CE25F7D8D88}"/>
          </ac:picMkLst>
        </pc:picChg>
        <pc:picChg chg="add mod modCrop">
          <ac:chgData name="Louis Pflimlin" userId="f87f38a2b81f4d29" providerId="LiveId" clId="{0BF40E38-BC89-456C-B060-8CFAB2C91C80}" dt="2019-04-05T09:51:30.141" v="1156" actId="1076"/>
          <ac:picMkLst>
            <pc:docMk/>
            <pc:sldMk cId="2632480411" sldId="315"/>
            <ac:picMk id="14" creationId="{B7AF9902-DAB1-4323-96D9-FCA222CB6405}"/>
          </ac:picMkLst>
        </pc:picChg>
      </pc:sldChg>
      <pc:sldChg chg="addSp delSp modSp add ord modNotesTx">
        <pc:chgData name="Louis Pflimlin" userId="f87f38a2b81f4d29" providerId="LiveId" clId="{0BF40E38-BC89-456C-B060-8CFAB2C91C80}" dt="2019-04-16T19:01:36.770" v="7372" actId="403"/>
        <pc:sldMkLst>
          <pc:docMk/>
          <pc:sldMk cId="3054892285" sldId="316"/>
        </pc:sldMkLst>
        <pc:spChg chg="mod">
          <ac:chgData name="Louis Pflimlin" userId="f87f38a2b81f4d29" providerId="LiveId" clId="{0BF40E38-BC89-456C-B060-8CFAB2C91C80}" dt="2019-04-05T09:47:22.320" v="1149" actId="20577"/>
          <ac:spMkLst>
            <pc:docMk/>
            <pc:sldMk cId="3054892285" sldId="316"/>
            <ac:spMk id="2" creationId="{8F161EF6-7A0D-49BB-B396-183153734A99}"/>
          </ac:spMkLst>
        </pc:spChg>
        <pc:spChg chg="del">
          <ac:chgData name="Louis Pflimlin" userId="f87f38a2b81f4d29" providerId="LiveId" clId="{0BF40E38-BC89-456C-B060-8CFAB2C91C80}" dt="2019-04-05T09:47:24.365" v="1150" actId="478"/>
          <ac:spMkLst>
            <pc:docMk/>
            <pc:sldMk cId="3054892285" sldId="316"/>
            <ac:spMk id="3" creationId="{0793FA78-7AF6-477B-A4EE-9C48A09CCEA2}"/>
          </ac:spMkLst>
        </pc:spChg>
        <pc:spChg chg="mod">
          <ac:chgData name="Louis Pflimlin" userId="f87f38a2b81f4d29" providerId="LiveId" clId="{0BF40E38-BC89-456C-B060-8CFAB2C91C80}" dt="2019-04-16T19:01:36.770" v="7372" actId="403"/>
          <ac:spMkLst>
            <pc:docMk/>
            <pc:sldMk cId="3054892285" sldId="316"/>
            <ac:spMk id="5" creationId="{6455FA42-5CC5-4AEB-970F-B393FC7CA050}"/>
          </ac:spMkLst>
        </pc:spChg>
        <pc:spChg chg="add mod">
          <ac:chgData name="Louis Pflimlin" userId="f87f38a2b81f4d29" providerId="LiveId" clId="{0BF40E38-BC89-456C-B060-8CFAB2C91C80}" dt="2019-04-05T10:42:28.482" v="1413" actId="1076"/>
          <ac:spMkLst>
            <pc:docMk/>
            <pc:sldMk cId="3054892285" sldId="316"/>
            <ac:spMk id="10" creationId="{E0725BB1-E266-4235-B268-4F1FF1EE1FF6}"/>
          </ac:spMkLst>
        </pc:spChg>
        <pc:spChg chg="add mod">
          <ac:chgData name="Louis Pflimlin" userId="f87f38a2b81f4d29" providerId="LiveId" clId="{0BF40E38-BC89-456C-B060-8CFAB2C91C80}" dt="2019-04-08T18:01:00.703" v="1985" actId="20577"/>
          <ac:spMkLst>
            <pc:docMk/>
            <pc:sldMk cId="3054892285" sldId="316"/>
            <ac:spMk id="12" creationId="{EE73537F-09B5-4204-85F9-DEA57537FB3E}"/>
          </ac:spMkLst>
        </pc:spChg>
        <pc:spChg chg="add mod">
          <ac:chgData name="Louis Pflimlin" userId="f87f38a2b81f4d29" providerId="LiveId" clId="{0BF40E38-BC89-456C-B060-8CFAB2C91C80}" dt="2019-04-05T10:42:47.407" v="1419" actId="1076"/>
          <ac:spMkLst>
            <pc:docMk/>
            <pc:sldMk cId="3054892285" sldId="316"/>
            <ac:spMk id="14" creationId="{2D291F5F-25CF-473C-A98F-F6A07C28753F}"/>
          </ac:spMkLst>
        </pc:spChg>
        <pc:spChg chg="add mod">
          <ac:chgData name="Louis Pflimlin" userId="f87f38a2b81f4d29" providerId="LiveId" clId="{0BF40E38-BC89-456C-B060-8CFAB2C91C80}" dt="2019-04-05T10:42:36.532" v="1415" actId="1076"/>
          <ac:spMkLst>
            <pc:docMk/>
            <pc:sldMk cId="3054892285" sldId="316"/>
            <ac:spMk id="15" creationId="{70388FA6-D1C1-41C1-84D5-CC77AF86865F}"/>
          </ac:spMkLst>
        </pc:spChg>
        <pc:spChg chg="add mod">
          <ac:chgData name="Louis Pflimlin" userId="f87f38a2b81f4d29" providerId="LiveId" clId="{0BF40E38-BC89-456C-B060-8CFAB2C91C80}" dt="2019-04-05T10:42:39.337" v="1416" actId="1076"/>
          <ac:spMkLst>
            <pc:docMk/>
            <pc:sldMk cId="3054892285" sldId="316"/>
            <ac:spMk id="16" creationId="{032AF0ED-FC55-47B4-855B-15F580C9A67F}"/>
          </ac:spMkLst>
        </pc:spChg>
        <pc:spChg chg="add mod">
          <ac:chgData name="Louis Pflimlin" userId="f87f38a2b81f4d29" providerId="LiveId" clId="{0BF40E38-BC89-456C-B060-8CFAB2C91C80}" dt="2019-04-15T16:21:53.808" v="6094" actId="1076"/>
          <ac:spMkLst>
            <pc:docMk/>
            <pc:sldMk cId="3054892285" sldId="316"/>
            <ac:spMk id="22" creationId="{169EF108-07C4-4DD7-A76E-7F9298609E1A}"/>
          </ac:spMkLst>
        </pc:spChg>
        <pc:spChg chg="add del mod">
          <ac:chgData name="Louis Pflimlin" userId="f87f38a2b81f4d29" providerId="LiveId" clId="{0BF40E38-BC89-456C-B060-8CFAB2C91C80}" dt="2019-04-15T16:23:13.200" v="6120" actId="478"/>
          <ac:spMkLst>
            <pc:docMk/>
            <pc:sldMk cId="3054892285" sldId="316"/>
            <ac:spMk id="23" creationId="{2ECD1D98-A92C-4DA1-82CA-7F027B85DD56}"/>
          </ac:spMkLst>
        </pc:spChg>
        <pc:spChg chg="add del mod">
          <ac:chgData name="Louis Pflimlin" userId="f87f38a2b81f4d29" providerId="LiveId" clId="{0BF40E38-BC89-456C-B060-8CFAB2C91C80}" dt="2019-04-15T16:23:11.686" v="6119"/>
          <ac:spMkLst>
            <pc:docMk/>
            <pc:sldMk cId="3054892285" sldId="316"/>
            <ac:spMk id="24" creationId="{59EAF7E1-440F-4285-BF87-BCC8148DB10C}"/>
          </ac:spMkLst>
        </pc:spChg>
        <pc:spChg chg="add mod">
          <ac:chgData name="Louis Pflimlin" userId="f87f38a2b81f4d29" providerId="LiveId" clId="{0BF40E38-BC89-456C-B060-8CFAB2C91C80}" dt="2019-04-15T16:22:57.382" v="6114" actId="1076"/>
          <ac:spMkLst>
            <pc:docMk/>
            <pc:sldMk cId="3054892285" sldId="316"/>
            <ac:spMk id="25" creationId="{BA02F4F3-BEBB-4B57-A111-F2BF57C7C031}"/>
          </ac:spMkLst>
        </pc:spChg>
        <pc:spChg chg="add del mod">
          <ac:chgData name="Louis Pflimlin" userId="f87f38a2b81f4d29" providerId="LiveId" clId="{0BF40E38-BC89-456C-B060-8CFAB2C91C80}" dt="2019-04-15T16:23:11.683" v="6117" actId="478"/>
          <ac:spMkLst>
            <pc:docMk/>
            <pc:sldMk cId="3054892285" sldId="316"/>
            <ac:spMk id="26" creationId="{608CD64D-E640-490F-8791-E0CFB0235ABE}"/>
          </ac:spMkLst>
        </pc:spChg>
        <pc:picChg chg="add del mod">
          <ac:chgData name="Louis Pflimlin" userId="f87f38a2b81f4d29" providerId="LiveId" clId="{0BF40E38-BC89-456C-B060-8CFAB2C91C80}" dt="2019-04-05T10:00:29.352" v="1159" actId="478"/>
          <ac:picMkLst>
            <pc:docMk/>
            <pc:sldMk cId="3054892285" sldId="316"/>
            <ac:picMk id="7" creationId="{A4135393-AF09-4F74-B0F2-6E8F9C1509C4}"/>
          </ac:picMkLst>
        </pc:picChg>
        <pc:picChg chg="add mod">
          <ac:chgData name="Louis Pflimlin" userId="f87f38a2b81f4d29" providerId="LiveId" clId="{0BF40E38-BC89-456C-B060-8CFAB2C91C80}" dt="2019-04-15T16:22:26.446" v="6108" actId="1076"/>
          <ac:picMkLst>
            <pc:docMk/>
            <pc:sldMk cId="3054892285" sldId="316"/>
            <ac:picMk id="9" creationId="{08B8D387-362E-4D40-884C-5F0D8DD351A7}"/>
          </ac:picMkLst>
        </pc:picChg>
        <pc:picChg chg="del">
          <ac:chgData name="Louis Pflimlin" userId="f87f38a2b81f4d29" providerId="LiveId" clId="{0BF40E38-BC89-456C-B060-8CFAB2C91C80}" dt="2019-04-05T10:04:42.386" v="1200"/>
          <ac:picMkLst>
            <pc:docMk/>
            <pc:sldMk cId="3054892285" sldId="316"/>
            <ac:picMk id="11" creationId="{9B4BC111-25A4-4CA2-97B7-D325D79A7664}"/>
          </ac:picMkLst>
        </pc:picChg>
        <pc:picChg chg="add mod">
          <ac:chgData name="Louis Pflimlin" userId="f87f38a2b81f4d29" providerId="LiveId" clId="{0BF40E38-BC89-456C-B060-8CFAB2C91C80}" dt="2019-04-05T10:42:44.897" v="1418" actId="1076"/>
          <ac:picMkLst>
            <pc:docMk/>
            <pc:sldMk cId="3054892285" sldId="316"/>
            <ac:picMk id="13" creationId="{681C5B07-E2F0-4A1A-9525-7C7DBD3A2D87}"/>
          </ac:picMkLst>
        </pc:picChg>
        <pc:cxnChg chg="add mod">
          <ac:chgData name="Louis Pflimlin" userId="f87f38a2b81f4d29" providerId="LiveId" clId="{0BF40E38-BC89-456C-B060-8CFAB2C91C80}" dt="2019-04-15T16:24:44.726" v="6168" actId="1037"/>
          <ac:cxnSpMkLst>
            <pc:docMk/>
            <pc:sldMk cId="3054892285" sldId="316"/>
            <ac:cxnSpMk id="6" creationId="{6EEE4327-D2CD-4852-AE5C-E9E88790A961}"/>
          </ac:cxnSpMkLst>
        </pc:cxnChg>
      </pc:sldChg>
      <pc:sldChg chg="addSp delSp modSp add ord modNotesTx">
        <pc:chgData name="Louis Pflimlin" userId="f87f38a2b81f4d29" providerId="LiveId" clId="{0BF40E38-BC89-456C-B060-8CFAB2C91C80}" dt="2019-04-16T19:01:41.777" v="7378" actId="403"/>
        <pc:sldMkLst>
          <pc:docMk/>
          <pc:sldMk cId="4261853643" sldId="317"/>
        </pc:sldMkLst>
        <pc:spChg chg="mod">
          <ac:chgData name="Louis Pflimlin" userId="f87f38a2b81f4d29" providerId="LiveId" clId="{0BF40E38-BC89-456C-B060-8CFAB2C91C80}" dt="2019-04-05T10:43:22.489" v="1436" actId="20577"/>
          <ac:spMkLst>
            <pc:docMk/>
            <pc:sldMk cId="4261853643" sldId="317"/>
            <ac:spMk id="2" creationId="{95DE67F5-16EE-445F-B155-62B4BFE1449E}"/>
          </ac:spMkLst>
        </pc:spChg>
        <pc:spChg chg="del">
          <ac:chgData name="Louis Pflimlin" userId="f87f38a2b81f4d29" providerId="LiveId" clId="{0BF40E38-BC89-456C-B060-8CFAB2C91C80}" dt="2019-04-05T10:04:48.336" v="1202" actId="478"/>
          <ac:spMkLst>
            <pc:docMk/>
            <pc:sldMk cId="4261853643" sldId="317"/>
            <ac:spMk id="3" creationId="{3A3707ED-7123-406D-9EA4-ADB48E669EA4}"/>
          </ac:spMkLst>
        </pc:spChg>
        <pc:spChg chg="mod">
          <ac:chgData name="Louis Pflimlin" userId="f87f38a2b81f4d29" providerId="LiveId" clId="{0BF40E38-BC89-456C-B060-8CFAB2C91C80}" dt="2019-04-05T11:13:59.269" v="1645" actId="1076"/>
          <ac:spMkLst>
            <pc:docMk/>
            <pc:sldMk cId="4261853643" sldId="317"/>
            <ac:spMk id="4" creationId="{7CD7D79A-8209-46EF-B6AF-52BD7A565752}"/>
          </ac:spMkLst>
        </pc:spChg>
        <pc:spChg chg="mod">
          <ac:chgData name="Louis Pflimlin" userId="f87f38a2b81f4d29" providerId="LiveId" clId="{0BF40E38-BC89-456C-B060-8CFAB2C91C80}" dt="2019-04-16T19:01:41.777" v="7378" actId="403"/>
          <ac:spMkLst>
            <pc:docMk/>
            <pc:sldMk cId="4261853643" sldId="317"/>
            <ac:spMk id="5" creationId="{D8FD78BA-2A9B-4023-B9E9-33ABE2AF402F}"/>
          </ac:spMkLst>
        </pc:spChg>
        <pc:spChg chg="add mod">
          <ac:chgData name="Louis Pflimlin" userId="f87f38a2b81f4d29" providerId="LiveId" clId="{0BF40E38-BC89-456C-B060-8CFAB2C91C80}" dt="2019-04-05T10:56:04.311" v="1568" actId="255"/>
          <ac:spMkLst>
            <pc:docMk/>
            <pc:sldMk cId="4261853643" sldId="317"/>
            <ac:spMk id="7" creationId="{A34CB18B-A8AA-49AF-94F9-049A525B0665}"/>
          </ac:spMkLst>
        </pc:spChg>
        <pc:spChg chg="add del mod">
          <ac:chgData name="Louis Pflimlin" userId="f87f38a2b81f4d29" providerId="LiveId" clId="{0BF40E38-BC89-456C-B060-8CFAB2C91C80}" dt="2019-04-05T10:55:07.586" v="1523" actId="478"/>
          <ac:spMkLst>
            <pc:docMk/>
            <pc:sldMk cId="4261853643" sldId="317"/>
            <ac:spMk id="9" creationId="{D50FDE6A-2400-49F8-890B-52BBD5DB0D3F}"/>
          </ac:spMkLst>
        </pc:spChg>
        <pc:spChg chg="add mod">
          <ac:chgData name="Louis Pflimlin" userId="f87f38a2b81f4d29" providerId="LiveId" clId="{0BF40E38-BC89-456C-B060-8CFAB2C91C80}" dt="2019-04-05T11:14:07.520" v="1648" actId="1076"/>
          <ac:spMkLst>
            <pc:docMk/>
            <pc:sldMk cId="4261853643" sldId="317"/>
            <ac:spMk id="10" creationId="{1CF39506-387B-4F6F-B86B-C6D723A255DC}"/>
          </ac:spMkLst>
        </pc:spChg>
        <pc:spChg chg="add mod">
          <ac:chgData name="Louis Pflimlin" userId="f87f38a2b81f4d29" providerId="LiveId" clId="{0BF40E38-BC89-456C-B060-8CFAB2C91C80}" dt="2019-04-05T11:14:54.119" v="1649" actId="1076"/>
          <ac:spMkLst>
            <pc:docMk/>
            <pc:sldMk cId="4261853643" sldId="317"/>
            <ac:spMk id="13" creationId="{EB0EA679-3A51-45BD-B0FA-D404A53E965A}"/>
          </ac:spMkLst>
        </pc:spChg>
        <pc:spChg chg="add mod">
          <ac:chgData name="Louis Pflimlin" userId="f87f38a2b81f4d29" providerId="LiveId" clId="{0BF40E38-BC89-456C-B060-8CFAB2C91C80}" dt="2019-04-05T11:15:05.854" v="1654" actId="1076"/>
          <ac:spMkLst>
            <pc:docMk/>
            <pc:sldMk cId="4261853643" sldId="317"/>
            <ac:spMk id="14" creationId="{32AA2DF5-0B7A-4078-B336-D16B22E91437}"/>
          </ac:spMkLst>
        </pc:spChg>
        <pc:spChg chg="add mod">
          <ac:chgData name="Louis Pflimlin" userId="f87f38a2b81f4d29" providerId="LiveId" clId="{0BF40E38-BC89-456C-B060-8CFAB2C91C80}" dt="2019-04-09T18:01:20.507" v="2329" actId="1076"/>
          <ac:spMkLst>
            <pc:docMk/>
            <pc:sldMk cId="4261853643" sldId="317"/>
            <ac:spMk id="15" creationId="{C5798FA3-B4B1-4453-AB73-A33882CCC165}"/>
          </ac:spMkLst>
        </pc:spChg>
        <pc:picChg chg="add mod">
          <ac:chgData name="Louis Pflimlin" userId="f87f38a2b81f4d29" providerId="LiveId" clId="{0BF40E38-BC89-456C-B060-8CFAB2C91C80}" dt="2019-04-09T17:34:56.311" v="2162" actId="1076"/>
          <ac:picMkLst>
            <pc:docMk/>
            <pc:sldMk cId="4261853643" sldId="317"/>
            <ac:picMk id="3" creationId="{04BB6B70-67D1-4D23-A6C4-9096D56134F9}"/>
          </ac:picMkLst>
        </pc:picChg>
        <pc:picChg chg="add mod">
          <ac:chgData name="Louis Pflimlin" userId="f87f38a2b81f4d29" providerId="LiveId" clId="{0BF40E38-BC89-456C-B060-8CFAB2C91C80}" dt="2019-04-09T17:39:40.406" v="2168" actId="1076"/>
          <ac:picMkLst>
            <pc:docMk/>
            <pc:sldMk cId="4261853643" sldId="317"/>
            <ac:picMk id="6" creationId="{BFC6432C-ED26-4778-A005-99709CCD79EA}"/>
          </ac:picMkLst>
        </pc:picChg>
        <pc:picChg chg="add del mod">
          <ac:chgData name="Louis Pflimlin" userId="f87f38a2b81f4d29" providerId="LiveId" clId="{0BF40E38-BC89-456C-B060-8CFAB2C91C80}" dt="2019-04-05T10:43:14.614" v="1423" actId="478"/>
          <ac:picMkLst>
            <pc:docMk/>
            <pc:sldMk cId="4261853643" sldId="317"/>
            <ac:picMk id="6" creationId="{D08769AA-413D-4093-AF74-5C02BCD092BC}"/>
          </ac:picMkLst>
        </pc:picChg>
        <pc:picChg chg="add del mod">
          <ac:chgData name="Louis Pflimlin" userId="f87f38a2b81f4d29" providerId="LiveId" clId="{0BF40E38-BC89-456C-B060-8CFAB2C91C80}" dt="2019-04-09T17:34:52.241" v="2161" actId="478"/>
          <ac:picMkLst>
            <pc:docMk/>
            <pc:sldMk cId="4261853643" sldId="317"/>
            <ac:picMk id="8" creationId="{AF9CF007-8C8B-489D-B2E0-DC43A6645590}"/>
          </ac:picMkLst>
        </pc:picChg>
        <pc:picChg chg="add mod">
          <ac:chgData name="Louis Pflimlin" userId="f87f38a2b81f4d29" providerId="LiveId" clId="{0BF40E38-BC89-456C-B060-8CFAB2C91C80}" dt="2019-04-09T17:40:57.027" v="2175" actId="1076"/>
          <ac:picMkLst>
            <pc:docMk/>
            <pc:sldMk cId="4261853643" sldId="317"/>
            <ac:picMk id="9" creationId="{E68FA746-B9A9-4FAC-BEBD-05B81DD8E40B}"/>
          </ac:picMkLst>
        </pc:picChg>
        <pc:picChg chg="add del mod">
          <ac:chgData name="Louis Pflimlin" userId="f87f38a2b81f4d29" providerId="LiveId" clId="{0BF40E38-BC89-456C-B060-8CFAB2C91C80}" dt="2019-04-09T17:40:49.592" v="2174" actId="478"/>
          <ac:picMkLst>
            <pc:docMk/>
            <pc:sldMk cId="4261853643" sldId="317"/>
            <ac:picMk id="11" creationId="{6D4B4213-25C6-4E30-9980-BD2EDAB5495D}"/>
          </ac:picMkLst>
        </pc:picChg>
        <pc:picChg chg="add del mod">
          <ac:chgData name="Louis Pflimlin" userId="f87f38a2b81f4d29" providerId="LiveId" clId="{0BF40E38-BC89-456C-B060-8CFAB2C91C80}" dt="2019-04-09T17:39:35.936" v="2167" actId="478"/>
          <ac:picMkLst>
            <pc:docMk/>
            <pc:sldMk cId="4261853643" sldId="317"/>
            <ac:picMk id="12" creationId="{14275F67-5838-4A33-8A4C-6B14CA2FB5B9}"/>
          </ac:picMkLst>
        </pc:picChg>
        <pc:picChg chg="add del">
          <ac:chgData name="Louis Pflimlin" userId="f87f38a2b81f4d29" providerId="LiveId" clId="{0BF40E38-BC89-456C-B060-8CFAB2C91C80}" dt="2019-04-09T17:39:16.211" v="2164"/>
          <ac:picMkLst>
            <pc:docMk/>
            <pc:sldMk cId="4261853643" sldId="317"/>
            <ac:picMk id="16" creationId="{26E011CB-5965-49CF-9116-BD2643F34710}"/>
          </ac:picMkLst>
        </pc:picChg>
      </pc:sldChg>
      <pc:sldChg chg="addSp delSp modSp add modNotesTx">
        <pc:chgData name="Louis Pflimlin" userId="f87f38a2b81f4d29" providerId="LiveId" clId="{0BF40E38-BC89-456C-B060-8CFAB2C91C80}" dt="2019-04-16T19:01:09.208" v="7342" actId="403"/>
        <pc:sldMkLst>
          <pc:docMk/>
          <pc:sldMk cId="3627432542" sldId="318"/>
        </pc:sldMkLst>
        <pc:spChg chg="mod">
          <ac:chgData name="Louis Pflimlin" userId="f87f38a2b81f4d29" providerId="LiveId" clId="{0BF40E38-BC89-456C-B060-8CFAB2C91C80}" dt="2019-04-08T18:00:01.394" v="1963" actId="20577"/>
          <ac:spMkLst>
            <pc:docMk/>
            <pc:sldMk cId="3627432542" sldId="318"/>
            <ac:spMk id="2" creationId="{35CA38DC-85C4-417E-A82D-0CDA8A92C948}"/>
          </ac:spMkLst>
        </pc:spChg>
        <pc:spChg chg="add mod">
          <ac:chgData name="Louis Pflimlin" userId="f87f38a2b81f4d29" providerId="LiveId" clId="{0BF40E38-BC89-456C-B060-8CFAB2C91C80}" dt="2019-04-14T13:40:38.175" v="3068" actId="208"/>
          <ac:spMkLst>
            <pc:docMk/>
            <pc:sldMk cId="3627432542" sldId="318"/>
            <ac:spMk id="3" creationId="{2F7095A0-41F8-497A-AC68-F974FFF1C749}"/>
          </ac:spMkLst>
        </pc:spChg>
        <pc:spChg chg="del">
          <ac:chgData name="Louis Pflimlin" userId="f87f38a2b81f4d29" providerId="LiveId" clId="{0BF40E38-BC89-456C-B060-8CFAB2C91C80}" dt="2019-04-08T20:04:03.859" v="2063" actId="478"/>
          <ac:spMkLst>
            <pc:docMk/>
            <pc:sldMk cId="3627432542" sldId="318"/>
            <ac:spMk id="3" creationId="{71223320-1128-4997-A2CE-368891F8163D}"/>
          </ac:spMkLst>
        </pc:spChg>
        <pc:spChg chg="mod">
          <ac:chgData name="Louis Pflimlin" userId="f87f38a2b81f4d29" providerId="LiveId" clId="{0BF40E38-BC89-456C-B060-8CFAB2C91C80}" dt="2019-04-14T13:50:25.717" v="3156" actId="1076"/>
          <ac:spMkLst>
            <pc:docMk/>
            <pc:sldMk cId="3627432542" sldId="318"/>
            <ac:spMk id="4" creationId="{2DE35350-48F9-4880-AA8B-A7C5397720D3}"/>
          </ac:spMkLst>
        </pc:spChg>
        <pc:spChg chg="mod">
          <ac:chgData name="Louis Pflimlin" userId="f87f38a2b81f4d29" providerId="LiveId" clId="{0BF40E38-BC89-456C-B060-8CFAB2C91C80}" dt="2019-04-16T19:01:09.208" v="7342" actId="403"/>
          <ac:spMkLst>
            <pc:docMk/>
            <pc:sldMk cId="3627432542" sldId="318"/>
            <ac:spMk id="5" creationId="{8B301625-F1E9-4173-9458-E6B4FC7BF7E9}"/>
          </ac:spMkLst>
        </pc:spChg>
        <pc:spChg chg="add del mod">
          <ac:chgData name="Louis Pflimlin" userId="f87f38a2b81f4d29" providerId="LiveId" clId="{0BF40E38-BC89-456C-B060-8CFAB2C91C80}" dt="2019-04-14T16:30:34.246" v="3192" actId="478"/>
          <ac:spMkLst>
            <pc:docMk/>
            <pc:sldMk cId="3627432542" sldId="318"/>
            <ac:spMk id="8" creationId="{4A901CB1-3065-4FCD-A9BC-BA37FFB1A6B1}"/>
          </ac:spMkLst>
        </pc:spChg>
        <pc:spChg chg="add del mod">
          <ac:chgData name="Louis Pflimlin" userId="f87f38a2b81f4d29" providerId="LiveId" clId="{0BF40E38-BC89-456C-B060-8CFAB2C91C80}" dt="2019-04-14T13:39:23.488" v="3059"/>
          <ac:spMkLst>
            <pc:docMk/>
            <pc:sldMk cId="3627432542" sldId="318"/>
            <ac:spMk id="9" creationId="{3C9C6A14-3761-46BC-AC72-A7021B2636EA}"/>
          </ac:spMkLst>
        </pc:spChg>
        <pc:spChg chg="add del mod">
          <ac:chgData name="Louis Pflimlin" userId="f87f38a2b81f4d29" providerId="LiveId" clId="{0BF40E38-BC89-456C-B060-8CFAB2C91C80}" dt="2019-04-14T12:01:35.384" v="2729" actId="478"/>
          <ac:spMkLst>
            <pc:docMk/>
            <pc:sldMk cId="3627432542" sldId="318"/>
            <ac:spMk id="11" creationId="{F98FE467-8E92-447D-8182-65EAC9D60462}"/>
          </ac:spMkLst>
        </pc:spChg>
        <pc:spChg chg="add del mod">
          <ac:chgData name="Louis Pflimlin" userId="f87f38a2b81f4d29" providerId="LiveId" clId="{0BF40E38-BC89-456C-B060-8CFAB2C91C80}" dt="2019-04-14T11:59:19.204" v="2709" actId="11529"/>
          <ac:spMkLst>
            <pc:docMk/>
            <pc:sldMk cId="3627432542" sldId="318"/>
            <ac:spMk id="12" creationId="{99FC1D01-1D76-412C-A40E-932FCA6A3806}"/>
          </ac:spMkLst>
        </pc:spChg>
        <pc:spChg chg="add mod">
          <ac:chgData name="Louis Pflimlin" userId="f87f38a2b81f4d29" providerId="LiveId" clId="{0BF40E38-BC89-456C-B060-8CFAB2C91C80}" dt="2019-04-14T13:40:38.175" v="3068" actId="208"/>
          <ac:spMkLst>
            <pc:docMk/>
            <pc:sldMk cId="3627432542" sldId="318"/>
            <ac:spMk id="13" creationId="{3C2A0B72-D176-473F-BE77-D39FEC710756}"/>
          </ac:spMkLst>
        </pc:spChg>
        <pc:spChg chg="add mod">
          <ac:chgData name="Louis Pflimlin" userId="f87f38a2b81f4d29" providerId="LiveId" clId="{0BF40E38-BC89-456C-B060-8CFAB2C91C80}" dt="2019-04-14T13:40:38.175" v="3068" actId="208"/>
          <ac:spMkLst>
            <pc:docMk/>
            <pc:sldMk cId="3627432542" sldId="318"/>
            <ac:spMk id="14" creationId="{E4D21F29-3195-4738-8A9A-B0FEF2CD9DF1}"/>
          </ac:spMkLst>
        </pc:spChg>
        <pc:spChg chg="add del mod">
          <ac:chgData name="Louis Pflimlin" userId="f87f38a2b81f4d29" providerId="LiveId" clId="{0BF40E38-BC89-456C-B060-8CFAB2C91C80}" dt="2019-04-14T12:02:39.180" v="2732" actId="478"/>
          <ac:spMkLst>
            <pc:docMk/>
            <pc:sldMk cId="3627432542" sldId="318"/>
            <ac:spMk id="18" creationId="{51229925-70BA-49C9-AD65-32DD0D58E8C1}"/>
          </ac:spMkLst>
        </pc:spChg>
        <pc:spChg chg="add del mod">
          <ac:chgData name="Louis Pflimlin" userId="f87f38a2b81f4d29" providerId="LiveId" clId="{0BF40E38-BC89-456C-B060-8CFAB2C91C80}" dt="2019-04-14T12:10:41.112" v="2907" actId="478"/>
          <ac:spMkLst>
            <pc:docMk/>
            <pc:sldMk cId="3627432542" sldId="318"/>
            <ac:spMk id="19" creationId="{3F90D386-0506-4A24-9BE6-ADA30B8FF5AD}"/>
          </ac:spMkLst>
        </pc:spChg>
        <pc:spChg chg="mod">
          <ac:chgData name="Louis Pflimlin" userId="f87f38a2b81f4d29" providerId="LiveId" clId="{0BF40E38-BC89-456C-B060-8CFAB2C91C80}" dt="2019-04-14T13:41:37.786" v="3072" actId="208"/>
          <ac:spMkLst>
            <pc:docMk/>
            <pc:sldMk cId="3627432542" sldId="318"/>
            <ac:spMk id="99" creationId="{05F2CD05-B4D2-46C3-BD0E-F2D525B42D7F}"/>
          </ac:spMkLst>
        </pc:spChg>
        <pc:spChg chg="mod">
          <ac:chgData name="Louis Pflimlin" userId="f87f38a2b81f4d29" providerId="LiveId" clId="{0BF40E38-BC89-456C-B060-8CFAB2C91C80}" dt="2019-04-14T13:41:37.786" v="3072" actId="208"/>
          <ac:spMkLst>
            <pc:docMk/>
            <pc:sldMk cId="3627432542" sldId="318"/>
            <ac:spMk id="103" creationId="{CE998E7E-D45B-407D-8928-46DA88A9BC85}"/>
          </ac:spMkLst>
        </pc:spChg>
        <pc:spChg chg="mod">
          <ac:chgData name="Louis Pflimlin" userId="f87f38a2b81f4d29" providerId="LiveId" clId="{0BF40E38-BC89-456C-B060-8CFAB2C91C80}" dt="2019-04-14T13:41:37.786" v="3072" actId="208"/>
          <ac:spMkLst>
            <pc:docMk/>
            <pc:sldMk cId="3627432542" sldId="318"/>
            <ac:spMk id="104" creationId="{D37D94DB-972E-4EE5-BB56-CE93249E0CF7}"/>
          </ac:spMkLst>
        </pc:spChg>
        <pc:spChg chg="mod">
          <ac:chgData name="Louis Pflimlin" userId="f87f38a2b81f4d29" providerId="LiveId" clId="{0BF40E38-BC89-456C-B060-8CFAB2C91C80}" dt="2019-04-14T13:42:49.812" v="3075" actId="208"/>
          <ac:spMkLst>
            <pc:docMk/>
            <pc:sldMk cId="3627432542" sldId="318"/>
            <ac:spMk id="119" creationId="{1CFAAC80-8A6D-44D6-9D6A-7D73066D3EB5}"/>
          </ac:spMkLst>
        </pc:spChg>
        <pc:spChg chg="mod">
          <ac:chgData name="Louis Pflimlin" userId="f87f38a2b81f4d29" providerId="LiveId" clId="{0BF40E38-BC89-456C-B060-8CFAB2C91C80}" dt="2019-04-14T13:42:49.812" v="3075" actId="208"/>
          <ac:spMkLst>
            <pc:docMk/>
            <pc:sldMk cId="3627432542" sldId="318"/>
            <ac:spMk id="123" creationId="{B0387560-EA8B-4068-985F-9885BAEBF58C}"/>
          </ac:spMkLst>
        </pc:spChg>
        <pc:spChg chg="mod">
          <ac:chgData name="Louis Pflimlin" userId="f87f38a2b81f4d29" providerId="LiveId" clId="{0BF40E38-BC89-456C-B060-8CFAB2C91C80}" dt="2019-04-14T13:42:49.812" v="3075" actId="208"/>
          <ac:spMkLst>
            <pc:docMk/>
            <pc:sldMk cId="3627432542" sldId="318"/>
            <ac:spMk id="124" creationId="{148457E7-1F9C-4EAB-A0E5-18E2D4CF40D9}"/>
          </ac:spMkLst>
        </pc:spChg>
        <pc:spChg chg="mod">
          <ac:chgData name="Louis Pflimlin" userId="f87f38a2b81f4d29" providerId="LiveId" clId="{0BF40E38-BC89-456C-B060-8CFAB2C91C80}" dt="2019-04-14T13:44:38.976" v="3098" actId="208"/>
          <ac:spMkLst>
            <pc:docMk/>
            <pc:sldMk cId="3627432542" sldId="318"/>
            <ac:spMk id="147" creationId="{1A050D07-7782-4A28-A08D-42605950E344}"/>
          </ac:spMkLst>
        </pc:spChg>
        <pc:spChg chg="mod">
          <ac:chgData name="Louis Pflimlin" userId="f87f38a2b81f4d29" providerId="LiveId" clId="{0BF40E38-BC89-456C-B060-8CFAB2C91C80}" dt="2019-04-14T13:44:38.976" v="3098" actId="208"/>
          <ac:spMkLst>
            <pc:docMk/>
            <pc:sldMk cId="3627432542" sldId="318"/>
            <ac:spMk id="151" creationId="{96DF8FAC-1AC4-4C89-BB43-8E2FF60D5582}"/>
          </ac:spMkLst>
        </pc:spChg>
        <pc:spChg chg="mod">
          <ac:chgData name="Louis Pflimlin" userId="f87f38a2b81f4d29" providerId="LiveId" clId="{0BF40E38-BC89-456C-B060-8CFAB2C91C80}" dt="2019-04-14T13:44:38.976" v="3098" actId="208"/>
          <ac:spMkLst>
            <pc:docMk/>
            <pc:sldMk cId="3627432542" sldId="318"/>
            <ac:spMk id="152" creationId="{EFC02E23-BD5F-425A-8038-C1B36D97B8D3}"/>
          </ac:spMkLst>
        </pc:spChg>
        <pc:spChg chg="add del mod">
          <ac:chgData name="Louis Pflimlin" userId="f87f38a2b81f4d29" providerId="LiveId" clId="{0BF40E38-BC89-456C-B060-8CFAB2C91C80}" dt="2019-04-14T12:37:58.699" v="3045" actId="478"/>
          <ac:spMkLst>
            <pc:docMk/>
            <pc:sldMk cId="3627432542" sldId="318"/>
            <ac:spMk id="158" creationId="{114E7D98-F676-4D56-BECC-27C7D5463398}"/>
          </ac:spMkLst>
        </pc:spChg>
        <pc:spChg chg="add mod">
          <ac:chgData name="Louis Pflimlin" userId="f87f38a2b81f4d29" providerId="LiveId" clId="{0BF40E38-BC89-456C-B060-8CFAB2C91C80}" dt="2019-04-15T00:21:42.151" v="4037" actId="1076"/>
          <ac:spMkLst>
            <pc:docMk/>
            <pc:sldMk cId="3627432542" sldId="318"/>
            <ac:spMk id="179" creationId="{CBE466D8-2EED-46F6-AE75-5CB15F5147C1}"/>
          </ac:spMkLst>
        </pc:spChg>
        <pc:spChg chg="add mod">
          <ac:chgData name="Louis Pflimlin" userId="f87f38a2b81f4d29" providerId="LiveId" clId="{0BF40E38-BC89-456C-B060-8CFAB2C91C80}" dt="2019-04-15T00:21:35.782" v="4036" actId="1076"/>
          <ac:spMkLst>
            <pc:docMk/>
            <pc:sldMk cId="3627432542" sldId="318"/>
            <ac:spMk id="180" creationId="{DE369B52-28B1-48D0-B53D-D7C45A65EDB9}"/>
          </ac:spMkLst>
        </pc:spChg>
        <pc:spChg chg="add mod">
          <ac:chgData name="Louis Pflimlin" userId="f87f38a2b81f4d29" providerId="LiveId" clId="{0BF40E38-BC89-456C-B060-8CFAB2C91C80}" dt="2019-04-15T00:21:31.491" v="4035" actId="1076"/>
          <ac:spMkLst>
            <pc:docMk/>
            <pc:sldMk cId="3627432542" sldId="318"/>
            <ac:spMk id="181" creationId="{29806971-0341-479C-B0DC-451648A5557E}"/>
          </ac:spMkLst>
        </pc:spChg>
        <pc:grpChg chg="add mod">
          <ac:chgData name="Louis Pflimlin" userId="f87f38a2b81f4d29" providerId="LiveId" clId="{0BF40E38-BC89-456C-B060-8CFAB2C91C80}" dt="2019-04-14T12:03:55.724" v="2744" actId="164"/>
          <ac:grpSpMkLst>
            <pc:docMk/>
            <pc:sldMk cId="3627432542" sldId="318"/>
            <ac:grpSpMk id="15" creationId="{893E1093-E244-4BFE-8B3A-9A8F305E5710}"/>
          </ac:grpSpMkLst>
        </pc:grpChg>
        <pc:grpChg chg="add mod topLvl">
          <ac:chgData name="Louis Pflimlin" userId="f87f38a2b81f4d29" providerId="LiveId" clId="{0BF40E38-BC89-456C-B060-8CFAB2C91C80}" dt="2019-04-14T13:50:01.662" v="3148" actId="164"/>
          <ac:grpSpMkLst>
            <pc:docMk/>
            <pc:sldMk cId="3627432542" sldId="318"/>
            <ac:grpSpMk id="21" creationId="{0F88E921-BD22-4E7C-8A60-224215854CC9}"/>
          </ac:grpSpMkLst>
        </pc:grpChg>
        <pc:grpChg chg="add mod topLvl">
          <ac:chgData name="Louis Pflimlin" userId="f87f38a2b81f4d29" providerId="LiveId" clId="{0BF40E38-BC89-456C-B060-8CFAB2C91C80}" dt="2019-04-14T13:50:01.662" v="3148" actId="164"/>
          <ac:grpSpMkLst>
            <pc:docMk/>
            <pc:sldMk cId="3627432542" sldId="318"/>
            <ac:grpSpMk id="49" creationId="{A6939F9D-24A3-4433-A0BD-3E2AB600E0C0}"/>
          </ac:grpSpMkLst>
        </pc:grpChg>
        <pc:grpChg chg="mod">
          <ac:chgData name="Louis Pflimlin" userId="f87f38a2b81f4d29" providerId="LiveId" clId="{0BF40E38-BC89-456C-B060-8CFAB2C91C80}" dt="2019-04-14T12:09:20.625" v="2893"/>
          <ac:grpSpMkLst>
            <pc:docMk/>
            <pc:sldMk cId="3627432542" sldId="318"/>
            <ac:grpSpMk id="51" creationId="{898AD598-08CA-4855-9BFA-1BCBF45CFD77}"/>
          </ac:grpSpMkLst>
        </pc:grpChg>
        <pc:grpChg chg="add del mod">
          <ac:chgData name="Louis Pflimlin" userId="f87f38a2b81f4d29" providerId="LiveId" clId="{0BF40E38-BC89-456C-B060-8CFAB2C91C80}" dt="2019-04-14T12:15:54.355" v="2973"/>
          <ac:grpSpMkLst>
            <pc:docMk/>
            <pc:sldMk cId="3627432542" sldId="318"/>
            <ac:grpSpMk id="84" creationId="{9CD1E05A-3A43-47DF-BB3F-4B4713DCDB43}"/>
          </ac:grpSpMkLst>
        </pc:grpChg>
        <pc:grpChg chg="mod">
          <ac:chgData name="Louis Pflimlin" userId="f87f38a2b81f4d29" providerId="LiveId" clId="{0BF40E38-BC89-456C-B060-8CFAB2C91C80}" dt="2019-04-14T12:15:48.909" v="2970"/>
          <ac:grpSpMkLst>
            <pc:docMk/>
            <pc:sldMk cId="3627432542" sldId="318"/>
            <ac:grpSpMk id="86" creationId="{2D86A9FE-E0A2-4D1D-B3D3-76EAD1347B8E}"/>
          </ac:grpSpMkLst>
        </pc:grpChg>
        <pc:grpChg chg="add mod topLvl">
          <ac:chgData name="Louis Pflimlin" userId="f87f38a2b81f4d29" providerId="LiveId" clId="{0BF40E38-BC89-456C-B060-8CFAB2C91C80}" dt="2019-04-14T13:50:01.662" v="3148" actId="164"/>
          <ac:grpSpMkLst>
            <pc:docMk/>
            <pc:sldMk cId="3627432542" sldId="318"/>
            <ac:grpSpMk id="98" creationId="{08822EF9-55BC-41E6-B2F2-6CB8C95B950F}"/>
          </ac:grpSpMkLst>
        </pc:grpChg>
        <pc:grpChg chg="mod">
          <ac:chgData name="Louis Pflimlin" userId="f87f38a2b81f4d29" providerId="LiveId" clId="{0BF40E38-BC89-456C-B060-8CFAB2C91C80}" dt="2019-04-14T12:16:03.524" v="2974"/>
          <ac:grpSpMkLst>
            <pc:docMk/>
            <pc:sldMk cId="3627432542" sldId="318"/>
            <ac:grpSpMk id="100" creationId="{8C5D7C1B-FA57-4387-A61E-385F0070A562}"/>
          </ac:grpSpMkLst>
        </pc:grpChg>
        <pc:grpChg chg="add mod topLvl">
          <ac:chgData name="Louis Pflimlin" userId="f87f38a2b81f4d29" providerId="LiveId" clId="{0BF40E38-BC89-456C-B060-8CFAB2C91C80}" dt="2019-04-14T13:50:01.662" v="3148" actId="164"/>
          <ac:grpSpMkLst>
            <pc:docMk/>
            <pc:sldMk cId="3627432542" sldId="318"/>
            <ac:grpSpMk id="118" creationId="{D3A28234-B397-4FCA-9C5B-78DB98C0F9BA}"/>
          </ac:grpSpMkLst>
        </pc:grpChg>
        <pc:grpChg chg="mod">
          <ac:chgData name="Louis Pflimlin" userId="f87f38a2b81f4d29" providerId="LiveId" clId="{0BF40E38-BC89-456C-B060-8CFAB2C91C80}" dt="2019-04-14T12:32:10.248" v="2993"/>
          <ac:grpSpMkLst>
            <pc:docMk/>
            <pc:sldMk cId="3627432542" sldId="318"/>
            <ac:grpSpMk id="120" creationId="{7B3D6E09-483F-4F28-A9AA-4F3ECA7C8159}"/>
          </ac:grpSpMkLst>
        </pc:grpChg>
        <pc:grpChg chg="add mod topLvl">
          <ac:chgData name="Louis Pflimlin" userId="f87f38a2b81f4d29" providerId="LiveId" clId="{0BF40E38-BC89-456C-B060-8CFAB2C91C80}" dt="2019-04-14T13:50:01.662" v="3148" actId="164"/>
          <ac:grpSpMkLst>
            <pc:docMk/>
            <pc:sldMk cId="3627432542" sldId="318"/>
            <ac:grpSpMk id="146" creationId="{2ECA54BC-8591-489E-8448-FF0CC1DD56CB}"/>
          </ac:grpSpMkLst>
        </pc:grpChg>
        <pc:grpChg chg="mod">
          <ac:chgData name="Louis Pflimlin" userId="f87f38a2b81f4d29" providerId="LiveId" clId="{0BF40E38-BC89-456C-B060-8CFAB2C91C80}" dt="2019-04-14T12:35:48.057" v="3026"/>
          <ac:grpSpMkLst>
            <pc:docMk/>
            <pc:sldMk cId="3627432542" sldId="318"/>
            <ac:grpSpMk id="148" creationId="{1EAE3D18-7A82-4B88-BBB9-56376D3BDE5C}"/>
          </ac:grpSpMkLst>
        </pc:grpChg>
        <pc:grpChg chg="add del mod">
          <ac:chgData name="Louis Pflimlin" userId="f87f38a2b81f4d29" providerId="LiveId" clId="{0BF40E38-BC89-456C-B060-8CFAB2C91C80}" dt="2019-04-14T13:40:06.907" v="3065" actId="165"/>
          <ac:grpSpMkLst>
            <pc:docMk/>
            <pc:sldMk cId="3627432542" sldId="318"/>
            <ac:grpSpMk id="159" creationId="{B09DE03D-3FF3-463A-86D2-C5BEBA906017}"/>
          </ac:grpSpMkLst>
        </pc:grpChg>
        <pc:grpChg chg="add mod">
          <ac:chgData name="Louis Pflimlin" userId="f87f38a2b81f4d29" providerId="LiveId" clId="{0BF40E38-BC89-456C-B060-8CFAB2C91C80}" dt="2019-04-14T13:47:25.944" v="3123" actId="164"/>
          <ac:grpSpMkLst>
            <pc:docMk/>
            <pc:sldMk cId="3627432542" sldId="318"/>
            <ac:grpSpMk id="177" creationId="{34AF4B32-BAFF-4185-BB1E-E74AFB5A215A}"/>
          </ac:grpSpMkLst>
        </pc:grpChg>
        <pc:grpChg chg="add mod">
          <ac:chgData name="Louis Pflimlin" userId="f87f38a2b81f4d29" providerId="LiveId" clId="{0BF40E38-BC89-456C-B060-8CFAB2C91C80}" dt="2019-04-14T13:49:36.592" v="3146" actId="164"/>
          <ac:grpSpMkLst>
            <pc:docMk/>
            <pc:sldMk cId="3627432542" sldId="318"/>
            <ac:grpSpMk id="178" creationId="{BB5C29AF-3F48-4801-B581-7F3D0A7F2B0C}"/>
          </ac:grpSpMkLst>
        </pc:grpChg>
        <pc:grpChg chg="add mod">
          <ac:chgData name="Louis Pflimlin" userId="f87f38a2b81f4d29" providerId="LiveId" clId="{0BF40E38-BC89-456C-B060-8CFAB2C91C80}" dt="2019-04-14T13:50:01.662" v="3148" actId="164"/>
          <ac:grpSpMkLst>
            <pc:docMk/>
            <pc:sldMk cId="3627432542" sldId="318"/>
            <ac:grpSpMk id="182" creationId="{F8C0A412-CF8C-495F-BA87-F33884DEDE40}"/>
          </ac:grpSpMkLst>
        </pc:grpChg>
        <pc:grpChg chg="add mod">
          <ac:chgData name="Louis Pflimlin" userId="f87f38a2b81f4d29" providerId="LiveId" clId="{0BF40E38-BC89-456C-B060-8CFAB2C91C80}" dt="2019-04-14T16:30:39.051" v="3193" actId="1076"/>
          <ac:grpSpMkLst>
            <pc:docMk/>
            <pc:sldMk cId="3627432542" sldId="318"/>
            <ac:grpSpMk id="183" creationId="{0A2DBB52-A074-4F76-A37D-6EC656C24A62}"/>
          </ac:grpSpMkLst>
        </pc:grpChg>
        <pc:picChg chg="add del mod">
          <ac:chgData name="Louis Pflimlin" userId="f87f38a2b81f4d29" providerId="LiveId" clId="{0BF40E38-BC89-456C-B060-8CFAB2C91C80}" dt="2019-04-14T12:37:56.361" v="3044" actId="478"/>
          <ac:picMkLst>
            <pc:docMk/>
            <pc:sldMk cId="3627432542" sldId="318"/>
            <ac:picMk id="6" creationId="{FFDD3377-5BC2-40A1-9C82-C08685EAEBAB}"/>
          </ac:picMkLst>
        </pc:picChg>
        <pc:picChg chg="add mod modCrop">
          <ac:chgData name="Louis Pflimlin" userId="f87f38a2b81f4d29" providerId="LiveId" clId="{0BF40E38-BC89-456C-B060-8CFAB2C91C80}" dt="2019-04-14T16:04:18.228" v="3188" actId="1076"/>
          <ac:picMkLst>
            <pc:docMk/>
            <pc:sldMk cId="3627432542" sldId="318"/>
            <ac:picMk id="7" creationId="{21DA1E31-505F-4C4B-8923-94FDF1D2A59D}"/>
          </ac:picMkLst>
        </pc:picChg>
        <pc:picChg chg="add mod">
          <ac:chgData name="Louis Pflimlin" userId="f87f38a2b81f4d29" providerId="LiveId" clId="{0BF40E38-BC89-456C-B060-8CFAB2C91C80}" dt="2019-04-14T16:04:25.814" v="3190" actId="1076"/>
          <ac:picMkLst>
            <pc:docMk/>
            <pc:sldMk cId="3627432542" sldId="318"/>
            <ac:picMk id="10" creationId="{54BF74F2-F98A-4766-B87A-65FD17A85AB2}"/>
          </ac:picMkLst>
        </pc:picChg>
        <pc:picChg chg="add mod">
          <ac:chgData name="Louis Pflimlin" userId="f87f38a2b81f4d29" providerId="LiveId" clId="{0BF40E38-BC89-456C-B060-8CFAB2C91C80}" dt="2019-04-14T16:30:27.033" v="3191" actId="1076"/>
          <ac:picMkLst>
            <pc:docMk/>
            <pc:sldMk cId="3627432542" sldId="318"/>
            <ac:picMk id="184" creationId="{C27433E3-7C1B-4AEC-8F1E-B93DE31442BB}"/>
          </ac:picMkLst>
        </pc:picChg>
        <pc:cxnChg chg="add mod">
          <ac:chgData name="Louis Pflimlin" userId="f87f38a2b81f4d29" providerId="LiveId" clId="{0BF40E38-BC89-456C-B060-8CFAB2C91C80}" dt="2019-04-14T13:40:38.175" v="3068" actId="208"/>
          <ac:cxnSpMkLst>
            <pc:docMk/>
            <pc:sldMk cId="3627432542" sldId="318"/>
            <ac:cxnSpMk id="17" creationId="{C6338C0A-BA2F-4990-B058-2393A5CE48D9}"/>
          </ac:cxnSpMkLst>
        </pc:cxnChg>
        <pc:cxnChg chg="add mod">
          <ac:chgData name="Louis Pflimlin" userId="f87f38a2b81f4d29" providerId="LiveId" clId="{0BF40E38-BC89-456C-B060-8CFAB2C91C80}" dt="2019-04-14T13:40:38.175" v="3068" actId="208"/>
          <ac:cxnSpMkLst>
            <pc:docMk/>
            <pc:sldMk cId="3627432542" sldId="318"/>
            <ac:cxnSpMk id="20" creationId="{19B2BB33-C7E4-43FF-A76F-80DEE32BF4D3}"/>
          </ac:cxnSpMkLst>
        </pc:cxnChg>
        <pc:cxnChg chg="add mod topLvl">
          <ac:chgData name="Louis Pflimlin" userId="f87f38a2b81f4d29" providerId="LiveId" clId="{0BF40E38-BC89-456C-B060-8CFAB2C91C80}" dt="2019-04-14T13:50:01.662" v="3148" actId="164"/>
          <ac:cxnSpMkLst>
            <pc:docMk/>
            <pc:sldMk cId="3627432542" sldId="318"/>
            <ac:cxnSpMk id="23" creationId="{9B42BDD9-AE93-4602-973E-964249875319}"/>
          </ac:cxnSpMkLst>
        </pc:cxnChg>
        <pc:cxnChg chg="add del mod">
          <ac:chgData name="Louis Pflimlin" userId="f87f38a2b81f4d29" providerId="LiveId" clId="{0BF40E38-BC89-456C-B060-8CFAB2C91C80}" dt="2019-04-14T12:05:02.196" v="2754" actId="478"/>
          <ac:cxnSpMkLst>
            <pc:docMk/>
            <pc:sldMk cId="3627432542" sldId="318"/>
            <ac:cxnSpMk id="27" creationId="{5610E9F1-4BA9-4345-8BB7-992031CA2300}"/>
          </ac:cxnSpMkLst>
        </pc:cxnChg>
        <pc:cxnChg chg="add mod topLvl">
          <ac:chgData name="Louis Pflimlin" userId="f87f38a2b81f4d29" providerId="LiveId" clId="{0BF40E38-BC89-456C-B060-8CFAB2C91C80}" dt="2019-04-14T13:50:01.662" v="3148" actId="164"/>
          <ac:cxnSpMkLst>
            <pc:docMk/>
            <pc:sldMk cId="3627432542" sldId="318"/>
            <ac:cxnSpMk id="29" creationId="{9E303325-8536-4940-90FB-DD0033A5B984}"/>
          </ac:cxnSpMkLst>
        </pc:cxnChg>
        <pc:cxnChg chg="add del mod">
          <ac:chgData name="Louis Pflimlin" userId="f87f38a2b81f4d29" providerId="LiveId" clId="{0BF40E38-BC89-456C-B060-8CFAB2C91C80}" dt="2019-04-14T12:05:49.961" v="2763" actId="478"/>
          <ac:cxnSpMkLst>
            <pc:docMk/>
            <pc:sldMk cId="3627432542" sldId="318"/>
            <ac:cxnSpMk id="34" creationId="{2863C516-EF0A-4128-9ABD-70DE0321A367}"/>
          </ac:cxnSpMkLst>
        </pc:cxnChg>
        <pc:cxnChg chg="add mod topLvl">
          <ac:chgData name="Louis Pflimlin" userId="f87f38a2b81f4d29" providerId="LiveId" clId="{0BF40E38-BC89-456C-B060-8CFAB2C91C80}" dt="2019-04-14T13:50:01.662" v="3148" actId="164"/>
          <ac:cxnSpMkLst>
            <pc:docMk/>
            <pc:sldMk cId="3627432542" sldId="318"/>
            <ac:cxnSpMk id="35" creationId="{2C579E75-5061-466B-8205-AA9EEB6EA9A9}"/>
          </ac:cxnSpMkLst>
        </pc:cxnChg>
        <pc:cxnChg chg="add mod topLvl">
          <ac:chgData name="Louis Pflimlin" userId="f87f38a2b81f4d29" providerId="LiveId" clId="{0BF40E38-BC89-456C-B060-8CFAB2C91C80}" dt="2019-04-14T13:50:01.662" v="3148" actId="164"/>
          <ac:cxnSpMkLst>
            <pc:docMk/>
            <pc:sldMk cId="3627432542" sldId="318"/>
            <ac:cxnSpMk id="37" creationId="{1575A7DA-BB3D-44A8-87ED-52DA57227EA1}"/>
          </ac:cxnSpMkLst>
        </pc:cxnChg>
        <pc:cxnChg chg="add mod topLvl">
          <ac:chgData name="Louis Pflimlin" userId="f87f38a2b81f4d29" providerId="LiveId" clId="{0BF40E38-BC89-456C-B060-8CFAB2C91C80}" dt="2019-04-14T13:50:01.662" v="3148" actId="164"/>
          <ac:cxnSpMkLst>
            <pc:docMk/>
            <pc:sldMk cId="3627432542" sldId="318"/>
            <ac:cxnSpMk id="40" creationId="{CAA73F86-933E-4062-9450-56538FB4E05D}"/>
          </ac:cxnSpMkLst>
        </pc:cxnChg>
        <pc:cxnChg chg="add mod topLvl">
          <ac:chgData name="Louis Pflimlin" userId="f87f38a2b81f4d29" providerId="LiveId" clId="{0BF40E38-BC89-456C-B060-8CFAB2C91C80}" dt="2019-04-14T13:50:01.662" v="3148" actId="164"/>
          <ac:cxnSpMkLst>
            <pc:docMk/>
            <pc:sldMk cId="3627432542" sldId="318"/>
            <ac:cxnSpMk id="41" creationId="{5E883B04-43B8-4C4E-BA64-712639E0B432}"/>
          </ac:cxnSpMkLst>
        </pc:cxnChg>
        <pc:cxnChg chg="add mod topLvl">
          <ac:chgData name="Louis Pflimlin" userId="f87f38a2b81f4d29" providerId="LiveId" clId="{0BF40E38-BC89-456C-B060-8CFAB2C91C80}" dt="2019-04-14T13:50:01.662" v="3148" actId="164"/>
          <ac:cxnSpMkLst>
            <pc:docMk/>
            <pc:sldMk cId="3627432542" sldId="318"/>
            <ac:cxnSpMk id="42" creationId="{74D45C3E-E3CD-4F2F-A480-1F655E1A0A7C}"/>
          </ac:cxnSpMkLst>
        </pc:cxnChg>
        <pc:cxnChg chg="add mod topLvl">
          <ac:chgData name="Louis Pflimlin" userId="f87f38a2b81f4d29" providerId="LiveId" clId="{0BF40E38-BC89-456C-B060-8CFAB2C91C80}" dt="2019-04-14T13:50:01.662" v="3148" actId="164"/>
          <ac:cxnSpMkLst>
            <pc:docMk/>
            <pc:sldMk cId="3627432542" sldId="318"/>
            <ac:cxnSpMk id="43" creationId="{E67C503F-48C5-4FF3-96F2-1C98BB5EDF01}"/>
          </ac:cxnSpMkLst>
        </pc:cxnChg>
        <pc:cxnChg chg="add mod topLvl">
          <ac:chgData name="Louis Pflimlin" userId="f87f38a2b81f4d29" providerId="LiveId" clId="{0BF40E38-BC89-456C-B060-8CFAB2C91C80}" dt="2019-04-14T13:50:01.662" v="3148" actId="164"/>
          <ac:cxnSpMkLst>
            <pc:docMk/>
            <pc:sldMk cId="3627432542" sldId="318"/>
            <ac:cxnSpMk id="45" creationId="{AFB20418-7E74-489B-A684-0BC4E6761CFD}"/>
          </ac:cxnSpMkLst>
        </pc:cxnChg>
        <pc:cxnChg chg="add mod topLvl">
          <ac:chgData name="Louis Pflimlin" userId="f87f38a2b81f4d29" providerId="LiveId" clId="{0BF40E38-BC89-456C-B060-8CFAB2C91C80}" dt="2019-04-14T13:50:01.662" v="3148" actId="164"/>
          <ac:cxnSpMkLst>
            <pc:docMk/>
            <pc:sldMk cId="3627432542" sldId="318"/>
            <ac:cxnSpMk id="48" creationId="{A54D0397-D30E-4D9A-B20F-B08F8B4D4EB6}"/>
          </ac:cxnSpMkLst>
        </pc:cxnChg>
        <pc:cxnChg chg="add mod topLvl">
          <ac:chgData name="Louis Pflimlin" userId="f87f38a2b81f4d29" providerId="LiveId" clId="{0BF40E38-BC89-456C-B060-8CFAB2C91C80}" dt="2019-04-14T13:50:01.662" v="3148" actId="164"/>
          <ac:cxnSpMkLst>
            <pc:docMk/>
            <pc:sldMk cId="3627432542" sldId="318"/>
            <ac:cxnSpMk id="56" creationId="{1849E6BB-5D93-4CA1-A5C1-C7EA9C8A42D6}"/>
          </ac:cxnSpMkLst>
        </pc:cxnChg>
        <pc:cxnChg chg="add del">
          <ac:chgData name="Louis Pflimlin" userId="f87f38a2b81f4d29" providerId="LiveId" clId="{0BF40E38-BC89-456C-B060-8CFAB2C91C80}" dt="2019-04-14T12:11:31.845" v="2929" actId="478"/>
          <ac:cxnSpMkLst>
            <pc:docMk/>
            <pc:sldMk cId="3627432542" sldId="318"/>
            <ac:cxnSpMk id="58" creationId="{09B8B263-772B-4306-931C-BE900144F2FD}"/>
          </ac:cxnSpMkLst>
        </pc:cxnChg>
        <pc:cxnChg chg="add mod topLvl">
          <ac:chgData name="Louis Pflimlin" userId="f87f38a2b81f4d29" providerId="LiveId" clId="{0BF40E38-BC89-456C-B060-8CFAB2C91C80}" dt="2019-04-14T13:50:01.662" v="3148" actId="164"/>
          <ac:cxnSpMkLst>
            <pc:docMk/>
            <pc:sldMk cId="3627432542" sldId="318"/>
            <ac:cxnSpMk id="59" creationId="{2288CED3-4990-491A-8AD1-0C9D8F160D38}"/>
          </ac:cxnSpMkLst>
        </pc:cxnChg>
        <pc:cxnChg chg="add mod topLvl">
          <ac:chgData name="Louis Pflimlin" userId="f87f38a2b81f4d29" providerId="LiveId" clId="{0BF40E38-BC89-456C-B060-8CFAB2C91C80}" dt="2019-04-14T13:50:01.662" v="3148" actId="164"/>
          <ac:cxnSpMkLst>
            <pc:docMk/>
            <pc:sldMk cId="3627432542" sldId="318"/>
            <ac:cxnSpMk id="61" creationId="{922E1DBD-B41C-4FA5-8E14-5177E1993E43}"/>
          </ac:cxnSpMkLst>
        </pc:cxnChg>
        <pc:cxnChg chg="add mod topLvl">
          <ac:chgData name="Louis Pflimlin" userId="f87f38a2b81f4d29" providerId="LiveId" clId="{0BF40E38-BC89-456C-B060-8CFAB2C91C80}" dt="2019-04-14T13:50:01.662" v="3148" actId="164"/>
          <ac:cxnSpMkLst>
            <pc:docMk/>
            <pc:sldMk cId="3627432542" sldId="318"/>
            <ac:cxnSpMk id="65" creationId="{25CA1AE1-D5B8-4129-88FA-E615EDD5F646}"/>
          </ac:cxnSpMkLst>
        </pc:cxnChg>
        <pc:cxnChg chg="add mod topLvl">
          <ac:chgData name="Louis Pflimlin" userId="f87f38a2b81f4d29" providerId="LiveId" clId="{0BF40E38-BC89-456C-B060-8CFAB2C91C80}" dt="2019-04-14T13:50:01.662" v="3148" actId="164"/>
          <ac:cxnSpMkLst>
            <pc:docMk/>
            <pc:sldMk cId="3627432542" sldId="318"/>
            <ac:cxnSpMk id="72" creationId="{94B09D5B-136D-49E2-9604-17BD144E70B2}"/>
          </ac:cxnSpMkLst>
        </pc:cxnChg>
        <pc:cxnChg chg="add mod topLvl">
          <ac:chgData name="Louis Pflimlin" userId="f87f38a2b81f4d29" providerId="LiveId" clId="{0BF40E38-BC89-456C-B060-8CFAB2C91C80}" dt="2019-04-14T13:50:01.662" v="3148" actId="164"/>
          <ac:cxnSpMkLst>
            <pc:docMk/>
            <pc:sldMk cId="3627432542" sldId="318"/>
            <ac:cxnSpMk id="76" creationId="{AD6B5975-0D32-4FBB-BBA3-1AC9ED412C13}"/>
          </ac:cxnSpMkLst>
        </pc:cxnChg>
        <pc:cxnChg chg="add mod topLvl">
          <ac:chgData name="Louis Pflimlin" userId="f87f38a2b81f4d29" providerId="LiveId" clId="{0BF40E38-BC89-456C-B060-8CFAB2C91C80}" dt="2019-04-14T13:50:01.662" v="3148" actId="164"/>
          <ac:cxnSpMkLst>
            <pc:docMk/>
            <pc:sldMk cId="3627432542" sldId="318"/>
            <ac:cxnSpMk id="78" creationId="{10D3A21C-C922-4CE7-B733-EE8A9F42596A}"/>
          </ac:cxnSpMkLst>
        </pc:cxnChg>
        <pc:cxnChg chg="add del">
          <ac:chgData name="Louis Pflimlin" userId="f87f38a2b81f4d29" providerId="LiveId" clId="{0BF40E38-BC89-456C-B060-8CFAB2C91C80}" dt="2019-04-14T12:15:54.355" v="2973"/>
          <ac:cxnSpMkLst>
            <pc:docMk/>
            <pc:sldMk cId="3627432542" sldId="318"/>
            <ac:cxnSpMk id="91" creationId="{FD0C5003-4201-46A5-BE5C-0E8DE8B15FC1}"/>
          </ac:cxnSpMkLst>
        </pc:cxnChg>
        <pc:cxnChg chg="add del">
          <ac:chgData name="Louis Pflimlin" userId="f87f38a2b81f4d29" providerId="LiveId" clId="{0BF40E38-BC89-456C-B060-8CFAB2C91C80}" dt="2019-04-14T12:15:54.355" v="2973"/>
          <ac:cxnSpMkLst>
            <pc:docMk/>
            <pc:sldMk cId="3627432542" sldId="318"/>
            <ac:cxnSpMk id="92" creationId="{7D461E77-65E1-4529-8C29-02D7F673FBCF}"/>
          </ac:cxnSpMkLst>
        </pc:cxnChg>
        <pc:cxnChg chg="add del">
          <ac:chgData name="Louis Pflimlin" userId="f87f38a2b81f4d29" providerId="LiveId" clId="{0BF40E38-BC89-456C-B060-8CFAB2C91C80}" dt="2019-04-14T12:15:54.355" v="2973"/>
          <ac:cxnSpMkLst>
            <pc:docMk/>
            <pc:sldMk cId="3627432542" sldId="318"/>
            <ac:cxnSpMk id="93" creationId="{230BD190-E9D8-4DA9-8ECF-350E558D6CFC}"/>
          </ac:cxnSpMkLst>
        </pc:cxnChg>
        <pc:cxnChg chg="add del">
          <ac:chgData name="Louis Pflimlin" userId="f87f38a2b81f4d29" providerId="LiveId" clId="{0BF40E38-BC89-456C-B060-8CFAB2C91C80}" dt="2019-04-14T12:15:54.355" v="2973"/>
          <ac:cxnSpMkLst>
            <pc:docMk/>
            <pc:sldMk cId="3627432542" sldId="318"/>
            <ac:cxnSpMk id="94" creationId="{A52878C5-082F-4FC5-9D1C-EC1B9C61CA8F}"/>
          </ac:cxnSpMkLst>
        </pc:cxnChg>
        <pc:cxnChg chg="add del">
          <ac:chgData name="Louis Pflimlin" userId="f87f38a2b81f4d29" providerId="LiveId" clId="{0BF40E38-BC89-456C-B060-8CFAB2C91C80}" dt="2019-04-14T12:15:54.355" v="2973"/>
          <ac:cxnSpMkLst>
            <pc:docMk/>
            <pc:sldMk cId="3627432542" sldId="318"/>
            <ac:cxnSpMk id="95" creationId="{826272D0-3EF1-49BC-8F80-C5796B0FD653}"/>
          </ac:cxnSpMkLst>
        </pc:cxnChg>
        <pc:cxnChg chg="add del">
          <ac:chgData name="Louis Pflimlin" userId="f87f38a2b81f4d29" providerId="LiveId" clId="{0BF40E38-BC89-456C-B060-8CFAB2C91C80}" dt="2019-04-14T12:15:54.355" v="2973"/>
          <ac:cxnSpMkLst>
            <pc:docMk/>
            <pc:sldMk cId="3627432542" sldId="318"/>
            <ac:cxnSpMk id="96" creationId="{B3D1C912-D9E1-4BC9-AA1F-E27CE49FDA7C}"/>
          </ac:cxnSpMkLst>
        </pc:cxnChg>
        <pc:cxnChg chg="add del">
          <ac:chgData name="Louis Pflimlin" userId="f87f38a2b81f4d29" providerId="LiveId" clId="{0BF40E38-BC89-456C-B060-8CFAB2C91C80}" dt="2019-04-14T12:15:54.355" v="2973"/>
          <ac:cxnSpMkLst>
            <pc:docMk/>
            <pc:sldMk cId="3627432542" sldId="318"/>
            <ac:cxnSpMk id="97" creationId="{9C212DAF-CF4C-4E97-975D-8E95320D026D}"/>
          </ac:cxnSpMkLst>
        </pc:cxnChg>
        <pc:cxnChg chg="mod">
          <ac:chgData name="Louis Pflimlin" userId="f87f38a2b81f4d29" providerId="LiveId" clId="{0BF40E38-BC89-456C-B060-8CFAB2C91C80}" dt="2019-04-14T13:41:37.786" v="3072" actId="208"/>
          <ac:cxnSpMkLst>
            <pc:docMk/>
            <pc:sldMk cId="3627432542" sldId="318"/>
            <ac:cxnSpMk id="101" creationId="{01B60B3A-3E64-4605-B4B2-928EB2413E13}"/>
          </ac:cxnSpMkLst>
        </pc:cxnChg>
        <pc:cxnChg chg="mod">
          <ac:chgData name="Louis Pflimlin" userId="f87f38a2b81f4d29" providerId="LiveId" clId="{0BF40E38-BC89-456C-B060-8CFAB2C91C80}" dt="2019-04-14T13:41:37.786" v="3072" actId="208"/>
          <ac:cxnSpMkLst>
            <pc:docMk/>
            <pc:sldMk cId="3627432542" sldId="318"/>
            <ac:cxnSpMk id="102" creationId="{3FB4159C-3097-4A77-A093-1833847A2AFC}"/>
          </ac:cxnSpMkLst>
        </pc:cxnChg>
        <pc:cxnChg chg="add mod topLvl">
          <ac:chgData name="Louis Pflimlin" userId="f87f38a2b81f4d29" providerId="LiveId" clId="{0BF40E38-BC89-456C-B060-8CFAB2C91C80}" dt="2019-04-14T13:50:01.662" v="3148" actId="164"/>
          <ac:cxnSpMkLst>
            <pc:docMk/>
            <pc:sldMk cId="3627432542" sldId="318"/>
            <ac:cxnSpMk id="105" creationId="{A0966605-27DA-497E-8A4C-9437E636B24E}"/>
          </ac:cxnSpMkLst>
        </pc:cxnChg>
        <pc:cxnChg chg="add mod topLvl">
          <ac:chgData name="Louis Pflimlin" userId="f87f38a2b81f4d29" providerId="LiveId" clId="{0BF40E38-BC89-456C-B060-8CFAB2C91C80}" dt="2019-04-14T13:50:01.662" v="3148" actId="164"/>
          <ac:cxnSpMkLst>
            <pc:docMk/>
            <pc:sldMk cId="3627432542" sldId="318"/>
            <ac:cxnSpMk id="106" creationId="{21F15973-5F22-4C45-A74E-DD5F51915C4B}"/>
          </ac:cxnSpMkLst>
        </pc:cxnChg>
        <pc:cxnChg chg="add mod topLvl">
          <ac:chgData name="Louis Pflimlin" userId="f87f38a2b81f4d29" providerId="LiveId" clId="{0BF40E38-BC89-456C-B060-8CFAB2C91C80}" dt="2019-04-14T13:50:01.662" v="3148" actId="164"/>
          <ac:cxnSpMkLst>
            <pc:docMk/>
            <pc:sldMk cId="3627432542" sldId="318"/>
            <ac:cxnSpMk id="107" creationId="{B4A86C64-C266-4F66-AF0C-E3B20BC079F5}"/>
          </ac:cxnSpMkLst>
        </pc:cxnChg>
        <pc:cxnChg chg="add mod topLvl">
          <ac:chgData name="Louis Pflimlin" userId="f87f38a2b81f4d29" providerId="LiveId" clId="{0BF40E38-BC89-456C-B060-8CFAB2C91C80}" dt="2019-04-14T13:50:01.662" v="3148" actId="164"/>
          <ac:cxnSpMkLst>
            <pc:docMk/>
            <pc:sldMk cId="3627432542" sldId="318"/>
            <ac:cxnSpMk id="108" creationId="{5FB0126D-8333-458C-94A9-4F8E46E9D643}"/>
          </ac:cxnSpMkLst>
        </pc:cxnChg>
        <pc:cxnChg chg="add mod topLvl">
          <ac:chgData name="Louis Pflimlin" userId="f87f38a2b81f4d29" providerId="LiveId" clId="{0BF40E38-BC89-456C-B060-8CFAB2C91C80}" dt="2019-04-14T13:50:01.662" v="3148" actId="164"/>
          <ac:cxnSpMkLst>
            <pc:docMk/>
            <pc:sldMk cId="3627432542" sldId="318"/>
            <ac:cxnSpMk id="109" creationId="{AC6F270B-C266-4B54-B210-2390EE3BBD30}"/>
          </ac:cxnSpMkLst>
        </pc:cxnChg>
        <pc:cxnChg chg="add mod topLvl">
          <ac:chgData name="Louis Pflimlin" userId="f87f38a2b81f4d29" providerId="LiveId" clId="{0BF40E38-BC89-456C-B060-8CFAB2C91C80}" dt="2019-04-14T13:50:01.662" v="3148" actId="164"/>
          <ac:cxnSpMkLst>
            <pc:docMk/>
            <pc:sldMk cId="3627432542" sldId="318"/>
            <ac:cxnSpMk id="110" creationId="{0DE4AA1C-141C-4CF8-A23D-2CA3367A9A47}"/>
          </ac:cxnSpMkLst>
        </pc:cxnChg>
        <pc:cxnChg chg="add mod topLvl">
          <ac:chgData name="Louis Pflimlin" userId="f87f38a2b81f4d29" providerId="LiveId" clId="{0BF40E38-BC89-456C-B060-8CFAB2C91C80}" dt="2019-04-14T13:50:01.662" v="3148" actId="164"/>
          <ac:cxnSpMkLst>
            <pc:docMk/>
            <pc:sldMk cId="3627432542" sldId="318"/>
            <ac:cxnSpMk id="111" creationId="{5EBB795B-1E25-4F28-80D8-9E83AC066701}"/>
          </ac:cxnSpMkLst>
        </pc:cxnChg>
        <pc:cxnChg chg="mod">
          <ac:chgData name="Louis Pflimlin" userId="f87f38a2b81f4d29" providerId="LiveId" clId="{0BF40E38-BC89-456C-B060-8CFAB2C91C80}" dt="2019-04-14T13:42:49.812" v="3075" actId="208"/>
          <ac:cxnSpMkLst>
            <pc:docMk/>
            <pc:sldMk cId="3627432542" sldId="318"/>
            <ac:cxnSpMk id="121" creationId="{74A1C052-2ECF-4884-9942-B847FDDCF994}"/>
          </ac:cxnSpMkLst>
        </pc:cxnChg>
        <pc:cxnChg chg="mod">
          <ac:chgData name="Louis Pflimlin" userId="f87f38a2b81f4d29" providerId="LiveId" clId="{0BF40E38-BC89-456C-B060-8CFAB2C91C80}" dt="2019-04-14T13:42:49.812" v="3075" actId="208"/>
          <ac:cxnSpMkLst>
            <pc:docMk/>
            <pc:sldMk cId="3627432542" sldId="318"/>
            <ac:cxnSpMk id="122" creationId="{6D968628-E944-40DE-9BAD-E6742E3AF40C}"/>
          </ac:cxnSpMkLst>
        </pc:cxnChg>
        <pc:cxnChg chg="add mod topLvl">
          <ac:chgData name="Louis Pflimlin" userId="f87f38a2b81f4d29" providerId="LiveId" clId="{0BF40E38-BC89-456C-B060-8CFAB2C91C80}" dt="2019-04-14T13:50:01.662" v="3148" actId="164"/>
          <ac:cxnSpMkLst>
            <pc:docMk/>
            <pc:sldMk cId="3627432542" sldId="318"/>
            <ac:cxnSpMk id="125" creationId="{FBD733B1-C492-469C-B474-6A8945B0B5A1}"/>
          </ac:cxnSpMkLst>
        </pc:cxnChg>
        <pc:cxnChg chg="add mod topLvl">
          <ac:chgData name="Louis Pflimlin" userId="f87f38a2b81f4d29" providerId="LiveId" clId="{0BF40E38-BC89-456C-B060-8CFAB2C91C80}" dt="2019-04-14T13:50:01.662" v="3148" actId="164"/>
          <ac:cxnSpMkLst>
            <pc:docMk/>
            <pc:sldMk cId="3627432542" sldId="318"/>
            <ac:cxnSpMk id="126" creationId="{3D6415DC-132C-44C0-B872-2A226AEC9C21}"/>
          </ac:cxnSpMkLst>
        </pc:cxnChg>
        <pc:cxnChg chg="add mod topLvl">
          <ac:chgData name="Louis Pflimlin" userId="f87f38a2b81f4d29" providerId="LiveId" clId="{0BF40E38-BC89-456C-B060-8CFAB2C91C80}" dt="2019-04-14T13:50:01.662" v="3148" actId="164"/>
          <ac:cxnSpMkLst>
            <pc:docMk/>
            <pc:sldMk cId="3627432542" sldId="318"/>
            <ac:cxnSpMk id="127" creationId="{E64E6AA6-4762-45C0-9E55-E5673DEE0CB9}"/>
          </ac:cxnSpMkLst>
        </pc:cxnChg>
        <pc:cxnChg chg="add mod topLvl">
          <ac:chgData name="Louis Pflimlin" userId="f87f38a2b81f4d29" providerId="LiveId" clId="{0BF40E38-BC89-456C-B060-8CFAB2C91C80}" dt="2019-04-14T13:50:01.662" v="3148" actId="164"/>
          <ac:cxnSpMkLst>
            <pc:docMk/>
            <pc:sldMk cId="3627432542" sldId="318"/>
            <ac:cxnSpMk id="128" creationId="{8D36C97B-8641-42BD-8216-9D4714501E99}"/>
          </ac:cxnSpMkLst>
        </pc:cxnChg>
        <pc:cxnChg chg="add mod topLvl">
          <ac:chgData name="Louis Pflimlin" userId="f87f38a2b81f4d29" providerId="LiveId" clId="{0BF40E38-BC89-456C-B060-8CFAB2C91C80}" dt="2019-04-14T13:50:01.662" v="3148" actId="164"/>
          <ac:cxnSpMkLst>
            <pc:docMk/>
            <pc:sldMk cId="3627432542" sldId="318"/>
            <ac:cxnSpMk id="129" creationId="{5714295F-6C91-4C2F-88F4-50C3848D7670}"/>
          </ac:cxnSpMkLst>
        </pc:cxnChg>
        <pc:cxnChg chg="add mod topLvl">
          <ac:chgData name="Louis Pflimlin" userId="f87f38a2b81f4d29" providerId="LiveId" clId="{0BF40E38-BC89-456C-B060-8CFAB2C91C80}" dt="2019-04-14T13:50:01.662" v="3148" actId="164"/>
          <ac:cxnSpMkLst>
            <pc:docMk/>
            <pc:sldMk cId="3627432542" sldId="318"/>
            <ac:cxnSpMk id="130" creationId="{5F491345-67AF-4389-9190-5857C732C139}"/>
          </ac:cxnSpMkLst>
        </pc:cxnChg>
        <pc:cxnChg chg="add mod ord topLvl">
          <ac:chgData name="Louis Pflimlin" userId="f87f38a2b81f4d29" providerId="LiveId" clId="{0BF40E38-BC89-456C-B060-8CFAB2C91C80}" dt="2019-04-14T13:50:01.662" v="3148" actId="164"/>
          <ac:cxnSpMkLst>
            <pc:docMk/>
            <pc:sldMk cId="3627432542" sldId="318"/>
            <ac:cxnSpMk id="131" creationId="{2A68DB29-829C-4458-9B12-925099D99847}"/>
          </ac:cxnSpMkLst>
        </pc:cxnChg>
        <pc:cxnChg chg="mod">
          <ac:chgData name="Louis Pflimlin" userId="f87f38a2b81f4d29" providerId="LiveId" clId="{0BF40E38-BC89-456C-B060-8CFAB2C91C80}" dt="2019-04-14T13:44:38.976" v="3098" actId="208"/>
          <ac:cxnSpMkLst>
            <pc:docMk/>
            <pc:sldMk cId="3627432542" sldId="318"/>
            <ac:cxnSpMk id="149" creationId="{43AD1D08-93C3-44BC-A59E-26AE91830209}"/>
          </ac:cxnSpMkLst>
        </pc:cxnChg>
        <pc:cxnChg chg="mod">
          <ac:chgData name="Louis Pflimlin" userId="f87f38a2b81f4d29" providerId="LiveId" clId="{0BF40E38-BC89-456C-B060-8CFAB2C91C80}" dt="2019-04-14T13:44:38.976" v="3098" actId="208"/>
          <ac:cxnSpMkLst>
            <pc:docMk/>
            <pc:sldMk cId="3627432542" sldId="318"/>
            <ac:cxnSpMk id="150" creationId="{6DD1F542-1492-4D46-BCA9-77FD305D8EBD}"/>
          </ac:cxnSpMkLst>
        </pc:cxnChg>
        <pc:cxnChg chg="add mod topLvl">
          <ac:chgData name="Louis Pflimlin" userId="f87f38a2b81f4d29" providerId="LiveId" clId="{0BF40E38-BC89-456C-B060-8CFAB2C91C80}" dt="2019-04-14T13:50:01.662" v="3148" actId="164"/>
          <ac:cxnSpMkLst>
            <pc:docMk/>
            <pc:sldMk cId="3627432542" sldId="318"/>
            <ac:cxnSpMk id="155" creationId="{A4A5F308-FAD5-42A6-8356-5665E75AE2F7}"/>
          </ac:cxnSpMkLst>
        </pc:cxnChg>
        <pc:cxnChg chg="add mod">
          <ac:chgData name="Louis Pflimlin" userId="f87f38a2b81f4d29" providerId="LiveId" clId="{0BF40E38-BC89-456C-B060-8CFAB2C91C80}" dt="2019-04-14T13:50:01.662" v="3148" actId="164"/>
          <ac:cxnSpMkLst>
            <pc:docMk/>
            <pc:sldMk cId="3627432542" sldId="318"/>
            <ac:cxnSpMk id="160" creationId="{16A0CBD8-BDA1-4744-883A-B7CC26BB85A8}"/>
          </ac:cxnSpMkLst>
        </pc:cxnChg>
        <pc:cxnChg chg="add mod">
          <ac:chgData name="Louis Pflimlin" userId="f87f38a2b81f4d29" providerId="LiveId" clId="{0BF40E38-BC89-456C-B060-8CFAB2C91C80}" dt="2019-04-14T13:50:01.662" v="3148" actId="164"/>
          <ac:cxnSpMkLst>
            <pc:docMk/>
            <pc:sldMk cId="3627432542" sldId="318"/>
            <ac:cxnSpMk id="162" creationId="{5995FEB8-A87A-4D1C-8067-5F51B7177317}"/>
          </ac:cxnSpMkLst>
        </pc:cxnChg>
        <pc:cxnChg chg="add mod">
          <ac:chgData name="Louis Pflimlin" userId="f87f38a2b81f4d29" providerId="LiveId" clId="{0BF40E38-BC89-456C-B060-8CFAB2C91C80}" dt="2019-04-14T13:50:01.662" v="3148" actId="164"/>
          <ac:cxnSpMkLst>
            <pc:docMk/>
            <pc:sldMk cId="3627432542" sldId="318"/>
            <ac:cxnSpMk id="164" creationId="{46C1A94C-18FE-4ACD-8392-E3B538BD6123}"/>
          </ac:cxnSpMkLst>
        </pc:cxnChg>
        <pc:cxnChg chg="add del mod">
          <ac:chgData name="Louis Pflimlin" userId="f87f38a2b81f4d29" providerId="LiveId" clId="{0BF40E38-BC89-456C-B060-8CFAB2C91C80}" dt="2019-04-14T13:45:04.519" v="3100" actId="11529"/>
          <ac:cxnSpMkLst>
            <pc:docMk/>
            <pc:sldMk cId="3627432542" sldId="318"/>
            <ac:cxnSpMk id="166" creationId="{A0B5FCB7-28EF-496A-B0F7-84A7522D8939}"/>
          </ac:cxnSpMkLst>
        </pc:cxnChg>
        <pc:cxnChg chg="add mod">
          <ac:chgData name="Louis Pflimlin" userId="f87f38a2b81f4d29" providerId="LiveId" clId="{0BF40E38-BC89-456C-B060-8CFAB2C91C80}" dt="2019-04-14T13:47:45.604" v="3124" actId="164"/>
          <ac:cxnSpMkLst>
            <pc:docMk/>
            <pc:sldMk cId="3627432542" sldId="318"/>
            <ac:cxnSpMk id="168" creationId="{4D4AD992-24DE-4D05-9D81-6857D22CF90E}"/>
          </ac:cxnSpMkLst>
        </pc:cxnChg>
        <pc:cxnChg chg="add mod">
          <ac:chgData name="Louis Pflimlin" userId="f87f38a2b81f4d29" providerId="LiveId" clId="{0BF40E38-BC89-456C-B060-8CFAB2C91C80}" dt="2019-04-14T13:47:45.604" v="3124" actId="164"/>
          <ac:cxnSpMkLst>
            <pc:docMk/>
            <pc:sldMk cId="3627432542" sldId="318"/>
            <ac:cxnSpMk id="169" creationId="{36EBE6AD-2609-4C3E-B1CB-CE56FAE0192D}"/>
          </ac:cxnSpMkLst>
        </pc:cxnChg>
        <pc:cxnChg chg="add mod">
          <ac:chgData name="Louis Pflimlin" userId="f87f38a2b81f4d29" providerId="LiveId" clId="{0BF40E38-BC89-456C-B060-8CFAB2C91C80}" dt="2019-04-14T13:47:45.604" v="3124" actId="164"/>
          <ac:cxnSpMkLst>
            <pc:docMk/>
            <pc:sldMk cId="3627432542" sldId="318"/>
            <ac:cxnSpMk id="171" creationId="{C4322B3F-222C-496A-B0DD-C6E9BDD4485A}"/>
          </ac:cxnSpMkLst>
        </pc:cxnChg>
      </pc:sldChg>
      <pc:sldChg chg="addSp delSp modSp add modNotesTx">
        <pc:chgData name="Louis Pflimlin" userId="f87f38a2b81f4d29" providerId="LiveId" clId="{0BF40E38-BC89-456C-B060-8CFAB2C91C80}" dt="2019-04-16T19:01:14.356" v="7348" actId="403"/>
        <pc:sldMkLst>
          <pc:docMk/>
          <pc:sldMk cId="349266969" sldId="319"/>
        </pc:sldMkLst>
        <pc:spChg chg="mod">
          <ac:chgData name="Louis Pflimlin" userId="f87f38a2b81f4d29" providerId="LiveId" clId="{0BF40E38-BC89-456C-B060-8CFAB2C91C80}" dt="2019-04-14T17:16:49.865" v="3250" actId="20577"/>
          <ac:spMkLst>
            <pc:docMk/>
            <pc:sldMk cId="349266969" sldId="319"/>
            <ac:spMk id="2" creationId="{ABC63331-0025-4226-813D-747BCCE1A604}"/>
          </ac:spMkLst>
        </pc:spChg>
        <pc:spChg chg="del">
          <ac:chgData name="Louis Pflimlin" userId="f87f38a2b81f4d29" providerId="LiveId" clId="{0BF40E38-BC89-456C-B060-8CFAB2C91C80}" dt="2019-04-14T17:14:32.972" v="3204" actId="478"/>
          <ac:spMkLst>
            <pc:docMk/>
            <pc:sldMk cId="349266969" sldId="319"/>
            <ac:spMk id="3" creationId="{39058345-59E8-4FC4-A3C3-C25EBAA9487C}"/>
          </ac:spMkLst>
        </pc:spChg>
        <pc:spChg chg="add mod">
          <ac:chgData name="Louis Pflimlin" userId="f87f38a2b81f4d29" providerId="LiveId" clId="{0BF40E38-BC89-456C-B060-8CFAB2C91C80}" dt="2019-04-15T14:56:13.783" v="5354" actId="1076"/>
          <ac:spMkLst>
            <pc:docMk/>
            <pc:sldMk cId="349266969" sldId="319"/>
            <ac:spMk id="3" creationId="{3DBD210F-9CBE-4B33-B87B-B24770AD8EC4}"/>
          </ac:spMkLst>
        </pc:spChg>
        <pc:spChg chg="mod">
          <ac:chgData name="Louis Pflimlin" userId="f87f38a2b81f4d29" providerId="LiveId" clId="{0BF40E38-BC89-456C-B060-8CFAB2C91C80}" dt="2019-04-16T19:01:14.356" v="7348" actId="403"/>
          <ac:spMkLst>
            <pc:docMk/>
            <pc:sldMk cId="349266969" sldId="319"/>
            <ac:spMk id="5" creationId="{A99227A5-B240-48EA-AC69-1CBC726765F9}"/>
          </ac:spMkLst>
        </pc:spChg>
        <pc:spChg chg="add del">
          <ac:chgData name="Louis Pflimlin" userId="f87f38a2b81f4d29" providerId="LiveId" clId="{0BF40E38-BC89-456C-B060-8CFAB2C91C80}" dt="2019-04-14T17:14:34.331" v="3205" actId="478"/>
          <ac:spMkLst>
            <pc:docMk/>
            <pc:sldMk cId="349266969" sldId="319"/>
            <ac:spMk id="6" creationId="{57E3190C-9518-4714-88D9-1435D94B7775}"/>
          </ac:spMkLst>
        </pc:spChg>
        <pc:spChg chg="add mod">
          <ac:chgData name="Louis Pflimlin" userId="f87f38a2b81f4d29" providerId="LiveId" clId="{0BF40E38-BC89-456C-B060-8CFAB2C91C80}" dt="2019-04-14T18:16:17.667" v="3522" actId="1076"/>
          <ac:spMkLst>
            <pc:docMk/>
            <pc:sldMk cId="349266969" sldId="319"/>
            <ac:spMk id="11" creationId="{BC29221C-F28D-4AE6-A23A-69B34CB4A61A}"/>
          </ac:spMkLst>
        </pc:spChg>
        <pc:spChg chg="add del mod">
          <ac:chgData name="Louis Pflimlin" userId="f87f38a2b81f4d29" providerId="LiveId" clId="{0BF40E38-BC89-456C-B060-8CFAB2C91C80}" dt="2019-04-14T18:06:00.442" v="3367"/>
          <ac:spMkLst>
            <pc:docMk/>
            <pc:sldMk cId="349266969" sldId="319"/>
            <ac:spMk id="13" creationId="{221F893A-0565-4C9C-8972-918D36953F87}"/>
          </ac:spMkLst>
        </pc:spChg>
        <pc:spChg chg="add mod">
          <ac:chgData name="Louis Pflimlin" userId="f87f38a2b81f4d29" providerId="LiveId" clId="{0BF40E38-BC89-456C-B060-8CFAB2C91C80}" dt="2019-04-15T14:57:40.891" v="5377" actId="20578"/>
          <ac:spMkLst>
            <pc:docMk/>
            <pc:sldMk cId="349266969" sldId="319"/>
            <ac:spMk id="14" creationId="{281CDBD8-F0AC-4EFE-BD93-E9EF1298B7EC}"/>
          </ac:spMkLst>
        </pc:spChg>
        <pc:spChg chg="add mod">
          <ac:chgData name="Louis Pflimlin" userId="f87f38a2b81f4d29" providerId="LiveId" clId="{0BF40E38-BC89-456C-B060-8CFAB2C91C80}" dt="2019-04-15T11:02:17.412" v="4578" actId="1076"/>
          <ac:spMkLst>
            <pc:docMk/>
            <pc:sldMk cId="349266969" sldId="319"/>
            <ac:spMk id="15" creationId="{03D20480-F6AB-4AD2-BB69-649C1F5C8758}"/>
          </ac:spMkLst>
        </pc:spChg>
        <pc:spChg chg="add mod">
          <ac:chgData name="Louis Pflimlin" userId="f87f38a2b81f4d29" providerId="LiveId" clId="{0BF40E38-BC89-456C-B060-8CFAB2C91C80}" dt="2019-04-15T11:02:23.438" v="4579" actId="1076"/>
          <ac:spMkLst>
            <pc:docMk/>
            <pc:sldMk cId="349266969" sldId="319"/>
            <ac:spMk id="16" creationId="{31633BAB-3EDD-426A-A5BF-9EF762CD83A7}"/>
          </ac:spMkLst>
        </pc:spChg>
        <pc:spChg chg="add del mod">
          <ac:chgData name="Louis Pflimlin" userId="f87f38a2b81f4d29" providerId="LiveId" clId="{0BF40E38-BC89-456C-B060-8CFAB2C91C80}" dt="2019-04-14T18:08:27.028" v="3403" actId="478"/>
          <ac:spMkLst>
            <pc:docMk/>
            <pc:sldMk cId="349266969" sldId="319"/>
            <ac:spMk id="17" creationId="{49E1596D-39C0-41B2-B7D3-E6640B7D782D}"/>
          </ac:spMkLst>
        </pc:spChg>
        <pc:spChg chg="add mod">
          <ac:chgData name="Louis Pflimlin" userId="f87f38a2b81f4d29" providerId="LiveId" clId="{0BF40E38-BC89-456C-B060-8CFAB2C91C80}" dt="2019-04-15T14:55:57.816" v="5351" actId="1076"/>
          <ac:spMkLst>
            <pc:docMk/>
            <pc:sldMk cId="349266969" sldId="319"/>
            <ac:spMk id="17" creationId="{89EC2B14-4A27-469E-AA13-81E906A97643}"/>
          </ac:spMkLst>
        </pc:spChg>
        <pc:spChg chg="add mod">
          <ac:chgData name="Louis Pflimlin" userId="f87f38a2b81f4d29" providerId="LiveId" clId="{0BF40E38-BC89-456C-B060-8CFAB2C91C80}" dt="2019-04-15T14:57:59.447" v="5381" actId="1076"/>
          <ac:spMkLst>
            <pc:docMk/>
            <pc:sldMk cId="349266969" sldId="319"/>
            <ac:spMk id="18" creationId="{C6AD21BD-2F2A-4975-AE80-B869F9983D53}"/>
          </ac:spMkLst>
        </pc:spChg>
        <pc:picChg chg="add mod">
          <ac:chgData name="Louis Pflimlin" userId="f87f38a2b81f4d29" providerId="LiveId" clId="{0BF40E38-BC89-456C-B060-8CFAB2C91C80}" dt="2019-04-14T17:17:38.900" v="3261" actId="1076"/>
          <ac:picMkLst>
            <pc:docMk/>
            <pc:sldMk cId="349266969" sldId="319"/>
            <ac:picMk id="8" creationId="{071142BC-A46B-4F8F-BDC8-E76AF3FFD4D3}"/>
          </ac:picMkLst>
        </pc:picChg>
        <pc:picChg chg="add mod">
          <ac:chgData name="Louis Pflimlin" userId="f87f38a2b81f4d29" providerId="LiveId" clId="{0BF40E38-BC89-456C-B060-8CFAB2C91C80}" dt="2019-04-14T17:17:40.485" v="3262" actId="1076"/>
          <ac:picMkLst>
            <pc:docMk/>
            <pc:sldMk cId="349266969" sldId="319"/>
            <ac:picMk id="10" creationId="{C6C94DFA-5914-4520-A169-9A7D58E31E25}"/>
          </ac:picMkLst>
        </pc:picChg>
        <pc:picChg chg="add mod">
          <ac:chgData name="Louis Pflimlin" userId="f87f38a2b81f4d29" providerId="LiveId" clId="{0BF40E38-BC89-456C-B060-8CFAB2C91C80}" dt="2019-04-15T14:55:48.756" v="5350" actId="1076"/>
          <ac:picMkLst>
            <pc:docMk/>
            <pc:sldMk cId="349266969" sldId="319"/>
            <ac:picMk id="12" creationId="{143385E7-1126-4242-AF3C-A73C505CFC54}"/>
          </ac:picMkLst>
        </pc:picChg>
        <pc:picChg chg="add mod">
          <ac:chgData name="Louis Pflimlin" userId="f87f38a2b81f4d29" providerId="LiveId" clId="{0BF40E38-BC89-456C-B060-8CFAB2C91C80}" dt="2019-04-14T18:16:13.412" v="3521" actId="1076"/>
          <ac:picMkLst>
            <pc:docMk/>
            <pc:sldMk cId="349266969" sldId="319"/>
            <ac:picMk id="1026" creationId="{0B4AFAF0-C9F5-4425-B41D-809327C8E5CB}"/>
          </ac:picMkLst>
        </pc:picChg>
      </pc:sldChg>
      <pc:sldChg chg="addSp delSp modSp add">
        <pc:chgData name="Louis Pflimlin" userId="f87f38a2b81f4d29" providerId="LiveId" clId="{0BF40E38-BC89-456C-B060-8CFAB2C91C80}" dt="2019-04-15T16:14:59.566" v="5999" actId="1076"/>
        <pc:sldMkLst>
          <pc:docMk/>
          <pc:sldMk cId="4279824726" sldId="320"/>
        </pc:sldMkLst>
        <pc:spChg chg="mod">
          <ac:chgData name="Louis Pflimlin" userId="f87f38a2b81f4d29" providerId="LiveId" clId="{0BF40E38-BC89-456C-B060-8CFAB2C91C80}" dt="2019-04-15T16:08:43.029" v="5803" actId="20577"/>
          <ac:spMkLst>
            <pc:docMk/>
            <pc:sldMk cId="4279824726" sldId="320"/>
            <ac:spMk id="2" creationId="{53E34F9C-152B-429B-B061-A06FD4C1E40D}"/>
          </ac:spMkLst>
        </pc:spChg>
        <pc:spChg chg="del">
          <ac:chgData name="Louis Pflimlin" userId="f87f38a2b81f4d29" providerId="LiveId" clId="{0BF40E38-BC89-456C-B060-8CFAB2C91C80}" dt="2019-04-14T18:17:02.853" v="3539" actId="478"/>
          <ac:spMkLst>
            <pc:docMk/>
            <pc:sldMk cId="4279824726" sldId="320"/>
            <ac:spMk id="3" creationId="{012DF271-1088-42CF-93EC-5D87226E9B6A}"/>
          </ac:spMkLst>
        </pc:spChg>
        <pc:spChg chg="add del mod">
          <ac:chgData name="Louis Pflimlin" userId="f87f38a2b81f4d29" providerId="LiveId" clId="{0BF40E38-BC89-456C-B060-8CFAB2C91C80}" dt="2019-04-15T16:08:12.178" v="5773" actId="478"/>
          <ac:spMkLst>
            <pc:docMk/>
            <pc:sldMk cId="4279824726" sldId="320"/>
            <ac:spMk id="6" creationId="{F962F53A-6A66-4A75-B8C0-EA8331B160C0}"/>
          </ac:spMkLst>
        </pc:spChg>
        <pc:graphicFrameChg chg="add mod modGraphic">
          <ac:chgData name="Louis Pflimlin" userId="f87f38a2b81f4d29" providerId="LiveId" clId="{0BF40E38-BC89-456C-B060-8CFAB2C91C80}" dt="2019-04-15T16:14:59.566" v="5999" actId="1076"/>
          <ac:graphicFrameMkLst>
            <pc:docMk/>
            <pc:sldMk cId="4279824726" sldId="320"/>
            <ac:graphicFrameMk id="3" creationId="{3AA348D3-D67A-406E-AA91-69FC16B85B5E}"/>
          </ac:graphicFrameMkLst>
        </pc:graphicFrameChg>
      </pc:sldChg>
      <pc:sldChg chg="addSp delSp modSp add modNotesTx">
        <pc:chgData name="Louis Pflimlin" userId="f87f38a2b81f4d29" providerId="LiveId" clId="{0BF40E38-BC89-456C-B060-8CFAB2C91C80}" dt="2019-04-16T19:01:18.537" v="7354" actId="403"/>
        <pc:sldMkLst>
          <pc:docMk/>
          <pc:sldMk cId="3225765554" sldId="321"/>
        </pc:sldMkLst>
        <pc:spChg chg="mod">
          <ac:chgData name="Louis Pflimlin" userId="f87f38a2b81f4d29" providerId="LiveId" clId="{0BF40E38-BC89-456C-B060-8CFAB2C91C80}" dt="2019-04-15T18:31:00.638" v="7233" actId="20577"/>
          <ac:spMkLst>
            <pc:docMk/>
            <pc:sldMk cId="3225765554" sldId="321"/>
            <ac:spMk id="2" creationId="{6407A063-B1DA-4EB7-90D1-1805C075E7CF}"/>
          </ac:spMkLst>
        </pc:spChg>
        <pc:spChg chg="del">
          <ac:chgData name="Louis Pflimlin" userId="f87f38a2b81f4d29" providerId="LiveId" clId="{0BF40E38-BC89-456C-B060-8CFAB2C91C80}" dt="2019-04-14T18:26:29.030" v="3642" actId="478"/>
          <ac:spMkLst>
            <pc:docMk/>
            <pc:sldMk cId="3225765554" sldId="321"/>
            <ac:spMk id="3" creationId="{1ACAC8F7-1A53-4EC1-9218-B91772C3A43C}"/>
          </ac:spMkLst>
        </pc:spChg>
        <pc:spChg chg="mod">
          <ac:chgData name="Louis Pflimlin" userId="f87f38a2b81f4d29" providerId="LiveId" clId="{0BF40E38-BC89-456C-B060-8CFAB2C91C80}" dt="2019-04-16T19:01:18.537" v="7354" actId="403"/>
          <ac:spMkLst>
            <pc:docMk/>
            <pc:sldMk cId="3225765554" sldId="321"/>
            <ac:spMk id="5" creationId="{30C24BB4-504C-4AE3-B170-913C2C89C011}"/>
          </ac:spMkLst>
        </pc:spChg>
        <pc:spChg chg="add mod">
          <ac:chgData name="Louis Pflimlin" userId="f87f38a2b81f4d29" providerId="LiveId" clId="{0BF40E38-BC89-456C-B060-8CFAB2C91C80}" dt="2019-04-15T00:53:09.181" v="4575" actId="1076"/>
          <ac:spMkLst>
            <pc:docMk/>
            <pc:sldMk cId="3225765554" sldId="321"/>
            <ac:spMk id="7" creationId="{F4685FAE-A353-4637-90CD-F5DBB0300000}"/>
          </ac:spMkLst>
        </pc:spChg>
        <pc:spChg chg="add mod">
          <ac:chgData name="Louis Pflimlin" userId="f87f38a2b81f4d29" providerId="LiveId" clId="{0BF40E38-BC89-456C-B060-8CFAB2C91C80}" dt="2019-04-15T00:53:27.310" v="4577" actId="1076"/>
          <ac:spMkLst>
            <pc:docMk/>
            <pc:sldMk cId="3225765554" sldId="321"/>
            <ac:spMk id="8" creationId="{A38000C5-6924-41E7-BFEB-8DC5096EC840}"/>
          </ac:spMkLst>
        </pc:spChg>
        <pc:graphicFrameChg chg="add mod modGraphic">
          <ac:chgData name="Louis Pflimlin" userId="f87f38a2b81f4d29" providerId="LiveId" clId="{0BF40E38-BC89-456C-B060-8CFAB2C91C80}" dt="2019-04-15T00:53:04.246" v="4574" actId="1076"/>
          <ac:graphicFrameMkLst>
            <pc:docMk/>
            <pc:sldMk cId="3225765554" sldId="321"/>
            <ac:graphicFrameMk id="6" creationId="{E2E99885-1129-43A3-ABCB-4CA29F50B374}"/>
          </ac:graphicFrameMkLst>
        </pc:graphicFrameChg>
      </pc:sldChg>
      <pc:sldChg chg="addSp delSp modSp add setBg modNotesTx">
        <pc:chgData name="Louis Pflimlin" userId="f87f38a2b81f4d29" providerId="LiveId" clId="{0BF40E38-BC89-456C-B060-8CFAB2C91C80}" dt="2019-04-16T21:12:00.483" v="7811"/>
        <pc:sldMkLst>
          <pc:docMk/>
          <pc:sldMk cId="2756755453" sldId="322"/>
        </pc:sldMkLst>
        <pc:spChg chg="mod">
          <ac:chgData name="Louis Pflimlin" userId="f87f38a2b81f4d29" providerId="LiveId" clId="{0BF40E38-BC89-456C-B060-8CFAB2C91C80}" dt="2019-04-16T19:01:48.632" v="7384" actId="403"/>
          <ac:spMkLst>
            <pc:docMk/>
            <pc:sldMk cId="2756755453" sldId="322"/>
            <ac:spMk id="5" creationId="{00000000-0000-0000-0000-000000000000}"/>
          </ac:spMkLst>
        </pc:spChg>
        <pc:spChg chg="add del mod">
          <ac:chgData name="Louis Pflimlin" userId="f87f38a2b81f4d29" providerId="LiveId" clId="{0BF40E38-BC89-456C-B060-8CFAB2C91C80}" dt="2019-04-15T18:27:04.744" v="7195" actId="478"/>
          <ac:spMkLst>
            <pc:docMk/>
            <pc:sldMk cId="2756755453" sldId="322"/>
            <ac:spMk id="6" creationId="{171636FC-8245-47F9-8014-61A2758F3E6C}"/>
          </ac:spMkLst>
        </pc:spChg>
        <pc:spChg chg="mod">
          <ac:chgData name="Louis Pflimlin" userId="f87f38a2b81f4d29" providerId="LiveId" clId="{0BF40E38-BC89-456C-B060-8CFAB2C91C80}" dt="2019-04-16T19:04:59.824" v="7482" actId="20577"/>
          <ac:spMkLst>
            <pc:docMk/>
            <pc:sldMk cId="2756755453" sldId="322"/>
            <ac:spMk id="18" creationId="{66947FB7-BDB0-4625-B9D0-B289DF2038D4}"/>
          </ac:spMkLst>
        </pc:spChg>
        <pc:spChg chg="mod">
          <ac:chgData name="Louis Pflimlin" userId="f87f38a2b81f4d29" providerId="LiveId" clId="{0BF40E38-BC89-456C-B060-8CFAB2C91C80}" dt="2019-04-15T18:27:55.232" v="7203" actId="14100"/>
          <ac:spMkLst>
            <pc:docMk/>
            <pc:sldMk cId="2756755453" sldId="322"/>
            <ac:spMk id="19" creationId="{00000000-0000-0000-0000-000000000000}"/>
          </ac:spMkLst>
        </pc:spChg>
        <pc:picChg chg="del">
          <ac:chgData name="Louis Pflimlin" userId="f87f38a2b81f4d29" providerId="LiveId" clId="{0BF40E38-BC89-456C-B060-8CFAB2C91C80}" dt="2019-04-16T21:12:00.483" v="7811"/>
          <ac:picMkLst>
            <pc:docMk/>
            <pc:sldMk cId="2756755453" sldId="322"/>
            <ac:picMk id="3" creationId="{45035D4B-B3A1-4D2E-9487-FACC37017D13}"/>
          </ac:picMkLst>
        </pc:picChg>
        <pc:picChg chg="del">
          <ac:chgData name="Louis Pflimlin" userId="f87f38a2b81f4d29" providerId="LiveId" clId="{0BF40E38-BC89-456C-B060-8CFAB2C91C80}" dt="2019-04-15T17:16:05.087" v="7194" actId="478"/>
          <ac:picMkLst>
            <pc:docMk/>
            <pc:sldMk cId="2756755453" sldId="322"/>
            <ac:picMk id="3" creationId="{B352C7D9-2977-42A9-A188-3193498BD8C9}"/>
          </ac:picMkLst>
        </pc:picChg>
        <pc:picChg chg="add mod">
          <ac:chgData name="Louis Pflimlin" userId="f87f38a2b81f4d29" providerId="LiveId" clId="{0BF40E38-BC89-456C-B060-8CFAB2C91C80}" dt="2019-04-15T18:28:22.388" v="7208" actId="14100"/>
          <ac:picMkLst>
            <pc:docMk/>
            <pc:sldMk cId="2756755453" sldId="322"/>
            <ac:picMk id="2050" creationId="{298E189B-091B-47BF-836A-5456CEC8F159}"/>
          </ac:picMkLst>
        </pc:picChg>
      </pc:sldChg>
      <pc:sldChg chg="addSp delSp modSp add del">
        <pc:chgData name="Louis Pflimlin" userId="f87f38a2b81f4d29" providerId="LiveId" clId="{0BF40E38-BC89-456C-B060-8CFAB2C91C80}" dt="2019-04-16T18:58:38.345" v="7270" actId="2696"/>
        <pc:sldMkLst>
          <pc:docMk/>
          <pc:sldMk cId="2535219375" sldId="323"/>
        </pc:sldMkLst>
        <pc:spChg chg="add del mod">
          <ac:chgData name="Louis Pflimlin" userId="f87f38a2b81f4d29" providerId="LiveId" clId="{0BF40E38-BC89-456C-B060-8CFAB2C91C80}" dt="2019-04-16T18:58:34.674" v="7269" actId="478"/>
          <ac:spMkLst>
            <pc:docMk/>
            <pc:sldMk cId="2535219375" sldId="323"/>
            <ac:spMk id="3" creationId="{783943E4-96B4-42C8-A52F-2A72A2C45619}"/>
          </ac:spMkLst>
        </pc:spChg>
        <pc:spChg chg="mod">
          <ac:chgData name="Louis Pflimlin" userId="f87f38a2b81f4d29" providerId="LiveId" clId="{0BF40E38-BC89-456C-B060-8CFAB2C91C80}" dt="2019-04-16T18:56:45.961" v="7247" actId="20577"/>
          <ac:spMkLst>
            <pc:docMk/>
            <pc:sldMk cId="2535219375" sldId="323"/>
            <ac:spMk id="18" creationId="{66947FB7-BDB0-4625-B9D0-B289DF2038D4}"/>
          </ac:spMkLst>
        </pc:spChg>
        <pc:spChg chg="del">
          <ac:chgData name="Louis Pflimlin" userId="f87f38a2b81f4d29" providerId="LiveId" clId="{0BF40E38-BC89-456C-B060-8CFAB2C91C80}" dt="2019-04-16T18:58:04.622" v="7254" actId="478"/>
          <ac:spMkLst>
            <pc:docMk/>
            <pc:sldMk cId="2535219375" sldId="323"/>
            <ac:spMk id="21" creationId="{00000000-0000-0000-0000-000000000000}"/>
          </ac:spMkLst>
        </pc:spChg>
        <pc:spChg chg="del">
          <ac:chgData name="Louis Pflimlin" userId="f87f38a2b81f4d29" providerId="LiveId" clId="{0BF40E38-BC89-456C-B060-8CFAB2C91C80}" dt="2019-04-16T18:58:02.309" v="7252" actId="478"/>
          <ac:spMkLst>
            <pc:docMk/>
            <pc:sldMk cId="2535219375" sldId="323"/>
            <ac:spMk id="25" creationId="{00000000-0000-0000-0000-000000000000}"/>
          </ac:spMkLst>
        </pc:spChg>
        <pc:grpChg chg="del">
          <ac:chgData name="Louis Pflimlin" userId="f87f38a2b81f4d29" providerId="LiveId" clId="{0BF40E38-BC89-456C-B060-8CFAB2C91C80}" dt="2019-04-16T18:58:03.208" v="7253" actId="478"/>
          <ac:grpSpMkLst>
            <pc:docMk/>
            <pc:sldMk cId="2535219375" sldId="323"/>
            <ac:grpSpMk id="23" creationId="{00000000-0000-0000-0000-000000000000}"/>
          </ac:grpSpMkLst>
        </pc:grpChg>
        <pc:picChg chg="del">
          <ac:chgData name="Louis Pflimlin" userId="f87f38a2b81f4d29" providerId="LiveId" clId="{0BF40E38-BC89-456C-B060-8CFAB2C91C80}" dt="2019-04-16T18:56:48.354" v="7248" actId="478"/>
          <ac:picMkLst>
            <pc:docMk/>
            <pc:sldMk cId="2535219375" sldId="323"/>
            <ac:picMk id="2050" creationId="{298E189B-091B-47BF-836A-5456CEC8F159}"/>
          </ac:picMkLst>
        </pc:picChg>
      </pc:sldChg>
      <pc:sldChg chg="addSp delSp modSp add mod setBg setClrOvrMap">
        <pc:chgData name="Louis Pflimlin" userId="f87f38a2b81f4d29" providerId="LiveId" clId="{0BF40E38-BC89-456C-B060-8CFAB2C91C80}" dt="2019-04-16T18:59:45.205" v="7292" actId="26606"/>
        <pc:sldMkLst>
          <pc:docMk/>
          <pc:sldMk cId="4063834079" sldId="323"/>
        </pc:sldMkLst>
        <pc:spChg chg="mod">
          <ac:chgData name="Louis Pflimlin" userId="f87f38a2b81f4d29" providerId="LiveId" clId="{0BF40E38-BC89-456C-B060-8CFAB2C91C80}" dt="2019-04-16T18:59:45.200" v="7291" actId="26606"/>
          <ac:spMkLst>
            <pc:docMk/>
            <pc:sldMk cId="4063834079" sldId="323"/>
            <ac:spMk id="2" creationId="{3181D5AA-D147-4673-A24A-013AD1EE8330}"/>
          </ac:spMkLst>
        </pc:spChg>
        <pc:spChg chg="add del">
          <ac:chgData name="Louis Pflimlin" userId="f87f38a2b81f4d29" providerId="LiveId" clId="{0BF40E38-BC89-456C-B060-8CFAB2C91C80}" dt="2019-04-16T18:59:22.170" v="7285" actId="26606"/>
          <ac:spMkLst>
            <pc:docMk/>
            <pc:sldMk cId="4063834079" sldId="323"/>
            <ac:spMk id="3" creationId="{56A6D2B7-8968-4EE9-8600-344E4D5F1151}"/>
          </ac:spMkLst>
        </pc:spChg>
        <pc:spChg chg="mod">
          <ac:chgData name="Louis Pflimlin" userId="f87f38a2b81f4d29" providerId="LiveId" clId="{0BF40E38-BC89-456C-B060-8CFAB2C91C80}" dt="2019-04-16T18:59:45.200" v="7291" actId="26606"/>
          <ac:spMkLst>
            <pc:docMk/>
            <pc:sldMk cId="4063834079" sldId="323"/>
            <ac:spMk id="4" creationId="{B4E97CF2-9669-4546-8179-565345F637E5}"/>
          </ac:spMkLst>
        </pc:spChg>
        <pc:spChg chg="add del">
          <ac:chgData name="Louis Pflimlin" userId="f87f38a2b81f4d29" providerId="LiveId" clId="{0BF40E38-BC89-456C-B060-8CFAB2C91C80}" dt="2019-04-16T18:59:15.047" v="7280" actId="26606"/>
          <ac:spMkLst>
            <pc:docMk/>
            <pc:sldMk cId="4063834079" sldId="323"/>
            <ac:spMk id="9" creationId="{66B332A4-D438-4773-A77F-5ED49A448D9D}"/>
          </ac:spMkLst>
        </pc:spChg>
        <pc:spChg chg="add del">
          <ac:chgData name="Louis Pflimlin" userId="f87f38a2b81f4d29" providerId="LiveId" clId="{0BF40E38-BC89-456C-B060-8CFAB2C91C80}" dt="2019-04-16T18:59:15.047" v="7280" actId="26606"/>
          <ac:spMkLst>
            <pc:docMk/>
            <pc:sldMk cId="4063834079" sldId="323"/>
            <ac:spMk id="11" creationId="{DF9AD32D-FF05-44F4-BD4D-9CEE89B71EB9}"/>
          </ac:spMkLst>
        </pc:spChg>
        <pc:spChg chg="add del">
          <ac:chgData name="Louis Pflimlin" userId="f87f38a2b81f4d29" providerId="LiveId" clId="{0BF40E38-BC89-456C-B060-8CFAB2C91C80}" dt="2019-04-16T18:59:21.121" v="7282" actId="26606"/>
          <ac:spMkLst>
            <pc:docMk/>
            <pc:sldMk cId="4063834079" sldId="323"/>
            <ac:spMk id="14" creationId="{D3FFFA32-D9F4-4AF9-A025-CD128AC85E32}"/>
          </ac:spMkLst>
        </pc:spChg>
        <pc:spChg chg="add del">
          <ac:chgData name="Louis Pflimlin" userId="f87f38a2b81f4d29" providerId="LiveId" clId="{0BF40E38-BC89-456C-B060-8CFAB2C91C80}" dt="2019-04-16T18:59:21.121" v="7282" actId="26606"/>
          <ac:spMkLst>
            <pc:docMk/>
            <pc:sldMk cId="4063834079" sldId="323"/>
            <ac:spMk id="16" creationId="{56A6D2B7-8968-4EE9-8600-344E4D5F1151}"/>
          </ac:spMkLst>
        </pc:spChg>
        <pc:spChg chg="add del">
          <ac:chgData name="Louis Pflimlin" userId="f87f38a2b81f4d29" providerId="LiveId" clId="{0BF40E38-BC89-456C-B060-8CFAB2C91C80}" dt="2019-04-16T18:59:22.162" v="7284" actId="26606"/>
          <ac:spMkLst>
            <pc:docMk/>
            <pc:sldMk cId="4063834079" sldId="323"/>
            <ac:spMk id="18" creationId="{3B854194-185D-494D-905C-7C7CB2E30F6E}"/>
          </ac:spMkLst>
        </pc:spChg>
        <pc:spChg chg="add del">
          <ac:chgData name="Louis Pflimlin" userId="f87f38a2b81f4d29" providerId="LiveId" clId="{0BF40E38-BC89-456C-B060-8CFAB2C91C80}" dt="2019-04-16T18:59:22.162" v="7284" actId="26606"/>
          <ac:spMkLst>
            <pc:docMk/>
            <pc:sldMk cId="4063834079" sldId="323"/>
            <ac:spMk id="19" creationId="{B4F5FA0D-0104-4987-8241-EFF7C85B88DE}"/>
          </ac:spMkLst>
        </pc:spChg>
        <pc:spChg chg="add del">
          <ac:chgData name="Louis Pflimlin" userId="f87f38a2b81f4d29" providerId="LiveId" clId="{0BF40E38-BC89-456C-B060-8CFAB2C91C80}" dt="2019-04-16T18:59:22.162" v="7284" actId="26606"/>
          <ac:spMkLst>
            <pc:docMk/>
            <pc:sldMk cId="4063834079" sldId="323"/>
            <ac:spMk id="20" creationId="{56A6D2B7-8968-4EE9-8600-344E4D5F1151}"/>
          </ac:spMkLst>
        </pc:spChg>
        <pc:spChg chg="add del">
          <ac:chgData name="Louis Pflimlin" userId="f87f38a2b81f4d29" providerId="LiveId" clId="{0BF40E38-BC89-456C-B060-8CFAB2C91C80}" dt="2019-04-16T18:59:26.788" v="7288" actId="26606"/>
          <ac:spMkLst>
            <pc:docMk/>
            <pc:sldMk cId="4063834079" sldId="323"/>
            <ac:spMk id="22" creationId="{66B332A4-D438-4773-A77F-5ED49A448D9D}"/>
          </ac:spMkLst>
        </pc:spChg>
        <pc:spChg chg="add del">
          <ac:chgData name="Louis Pflimlin" userId="f87f38a2b81f4d29" providerId="LiveId" clId="{0BF40E38-BC89-456C-B060-8CFAB2C91C80}" dt="2019-04-16T18:59:26.788" v="7288" actId="26606"/>
          <ac:spMkLst>
            <pc:docMk/>
            <pc:sldMk cId="4063834079" sldId="323"/>
            <ac:spMk id="23" creationId="{DF9AD32D-FF05-44F4-BD4D-9CEE89B71EB9}"/>
          </ac:spMkLst>
        </pc:spChg>
        <pc:spChg chg="add del">
          <ac:chgData name="Louis Pflimlin" userId="f87f38a2b81f4d29" providerId="LiveId" clId="{0BF40E38-BC89-456C-B060-8CFAB2C91C80}" dt="2019-04-16T18:59:26.779" v="7287" actId="26606"/>
          <ac:spMkLst>
            <pc:docMk/>
            <pc:sldMk cId="4063834079" sldId="323"/>
            <ac:spMk id="28" creationId="{66B332A4-D438-4773-A77F-5ED49A448D9D}"/>
          </ac:spMkLst>
        </pc:spChg>
        <pc:spChg chg="add del">
          <ac:chgData name="Louis Pflimlin" userId="f87f38a2b81f4d29" providerId="LiveId" clId="{0BF40E38-BC89-456C-B060-8CFAB2C91C80}" dt="2019-04-16T18:59:26.779" v="7287" actId="26606"/>
          <ac:spMkLst>
            <pc:docMk/>
            <pc:sldMk cId="4063834079" sldId="323"/>
            <ac:spMk id="30" creationId="{DF9AD32D-FF05-44F4-BD4D-9CEE89B71EB9}"/>
          </ac:spMkLst>
        </pc:spChg>
        <pc:spChg chg="add del">
          <ac:chgData name="Louis Pflimlin" userId="f87f38a2b81f4d29" providerId="LiveId" clId="{0BF40E38-BC89-456C-B060-8CFAB2C91C80}" dt="2019-04-16T18:59:45.205" v="7292" actId="26606"/>
          <ac:spMkLst>
            <pc:docMk/>
            <pc:sldMk cId="4063834079" sldId="323"/>
            <ac:spMk id="33" creationId="{2A8AA5BC-4F7A-4226-8F99-6D824B226A97}"/>
          </ac:spMkLst>
        </pc:spChg>
        <pc:spChg chg="add del">
          <ac:chgData name="Louis Pflimlin" userId="f87f38a2b81f4d29" providerId="LiveId" clId="{0BF40E38-BC89-456C-B060-8CFAB2C91C80}" dt="2019-04-16T18:59:45.205" v="7292" actId="26606"/>
          <ac:spMkLst>
            <pc:docMk/>
            <pc:sldMk cId="4063834079" sldId="323"/>
            <ac:spMk id="34" creationId="{3E5445C6-DD42-4979-86FF-03730E8C6DB0}"/>
          </ac:spMkLst>
        </pc:spChg>
        <pc:spChg chg="add del">
          <ac:chgData name="Louis Pflimlin" userId="f87f38a2b81f4d29" providerId="LiveId" clId="{0BF40E38-BC89-456C-B060-8CFAB2C91C80}" dt="2019-04-16T18:59:45.200" v="7291" actId="26606"/>
          <ac:spMkLst>
            <pc:docMk/>
            <pc:sldMk cId="4063834079" sldId="323"/>
            <ac:spMk id="39" creationId="{A495F8E3-5243-4F02-AC53-F05721B35358}"/>
          </ac:spMkLst>
        </pc:spChg>
        <pc:spChg chg="add">
          <ac:chgData name="Louis Pflimlin" userId="f87f38a2b81f4d29" providerId="LiveId" clId="{0BF40E38-BC89-456C-B060-8CFAB2C91C80}" dt="2019-04-16T18:59:45.205" v="7292" actId="26606"/>
          <ac:spMkLst>
            <pc:docMk/>
            <pc:sldMk cId="4063834079" sldId="323"/>
            <ac:spMk id="45" creationId="{2A8AA5BC-4F7A-4226-8F99-6D824B226A97}"/>
          </ac:spMkLst>
        </pc:spChg>
        <pc:spChg chg="add">
          <ac:chgData name="Louis Pflimlin" userId="f87f38a2b81f4d29" providerId="LiveId" clId="{0BF40E38-BC89-456C-B060-8CFAB2C91C80}" dt="2019-04-16T18:59:45.205" v="7292" actId="26606"/>
          <ac:spMkLst>
            <pc:docMk/>
            <pc:sldMk cId="4063834079" sldId="323"/>
            <ac:spMk id="46" creationId="{3E5445C6-DD42-4979-86FF-03730E8C6DB0}"/>
          </ac:spMkLst>
        </pc:spChg>
        <pc:grpChg chg="add del">
          <ac:chgData name="Louis Pflimlin" userId="f87f38a2b81f4d29" providerId="LiveId" clId="{0BF40E38-BC89-456C-B060-8CFAB2C91C80}" dt="2019-04-16T18:59:21.121" v="7282" actId="26606"/>
          <ac:grpSpMkLst>
            <pc:docMk/>
            <pc:sldMk cId="4063834079" sldId="323"/>
            <ac:grpSpMk id="15" creationId="{2823A416-999C-4FA3-A853-0AE48404B5D7}"/>
          </ac:grpSpMkLst>
        </pc:grpChg>
        <pc:grpChg chg="add del">
          <ac:chgData name="Louis Pflimlin" userId="f87f38a2b81f4d29" providerId="LiveId" clId="{0BF40E38-BC89-456C-B060-8CFAB2C91C80}" dt="2019-04-16T18:59:45.200" v="7291" actId="26606"/>
          <ac:grpSpMkLst>
            <pc:docMk/>
            <pc:sldMk cId="4063834079" sldId="323"/>
            <ac:grpSpMk id="41" creationId="{EF79D782-A9ED-4AEE-B67D-DDD6F1CB5260}"/>
          </ac:grpSpMkLst>
        </pc:grpChg>
        <pc:picChg chg="add del">
          <ac:chgData name="Louis Pflimlin" userId="f87f38a2b81f4d29" providerId="LiveId" clId="{0BF40E38-BC89-456C-B060-8CFAB2C91C80}" dt="2019-04-16T18:59:22.162" v="7284" actId="26606"/>
          <ac:picMkLst>
            <pc:docMk/>
            <pc:sldMk cId="4063834079" sldId="323"/>
            <ac:picMk id="13" creationId="{2897127E-6CEF-446C-BE87-93B7C46E49D1}"/>
          </ac:picMkLst>
        </pc:picChg>
        <pc:cxnChg chg="add del">
          <ac:chgData name="Louis Pflimlin" userId="f87f38a2b81f4d29" providerId="LiveId" clId="{0BF40E38-BC89-456C-B060-8CFAB2C91C80}" dt="2019-04-16T18:59:45.205" v="7292" actId="26606"/>
          <ac:cxnSpMkLst>
            <pc:docMk/>
            <pc:sldMk cId="4063834079" sldId="323"/>
            <ac:cxnSpMk id="32" creationId="{45000665-DFC7-417E-8FD7-516A0F15C975}"/>
          </ac:cxnSpMkLst>
        </pc:cxnChg>
        <pc:cxnChg chg="add">
          <ac:chgData name="Louis Pflimlin" userId="f87f38a2b81f4d29" providerId="LiveId" clId="{0BF40E38-BC89-456C-B060-8CFAB2C91C80}" dt="2019-04-16T18:59:45.205" v="7292" actId="26606"/>
          <ac:cxnSpMkLst>
            <pc:docMk/>
            <pc:sldMk cId="4063834079" sldId="323"/>
            <ac:cxnSpMk id="43" creationId="{45000665-DFC7-417E-8FD7-516A0F15C975}"/>
          </ac:cxnSpMkLst>
        </pc:cxnChg>
      </pc:sldChg>
      <pc:sldChg chg="addSp delSp modSp add modNotesTx">
        <pc:chgData name="Louis Pflimlin" userId="f87f38a2b81f4d29" providerId="LiveId" clId="{0BF40E38-BC89-456C-B060-8CFAB2C91C80}" dt="2019-04-17T12:04:26.834" v="9960" actId="20577"/>
        <pc:sldMkLst>
          <pc:docMk/>
          <pc:sldMk cId="1229018131" sldId="324"/>
        </pc:sldMkLst>
        <pc:spChg chg="mod">
          <ac:chgData name="Louis Pflimlin" userId="f87f38a2b81f4d29" providerId="LiveId" clId="{0BF40E38-BC89-456C-B060-8CFAB2C91C80}" dt="2019-04-16T19:05:04.680" v="7491" actId="20577"/>
          <ac:spMkLst>
            <pc:docMk/>
            <pc:sldMk cId="1229018131" sldId="324"/>
            <ac:spMk id="2" creationId="{E3C2A639-4710-4B31-94AA-8B078C91CD98}"/>
          </ac:spMkLst>
        </pc:spChg>
        <pc:spChg chg="del">
          <ac:chgData name="Louis Pflimlin" userId="f87f38a2b81f4d29" providerId="LiveId" clId="{0BF40E38-BC89-456C-B060-8CFAB2C91C80}" dt="2019-04-16T19:05:07.905" v="7492" actId="478"/>
          <ac:spMkLst>
            <pc:docMk/>
            <pc:sldMk cId="1229018131" sldId="324"/>
            <ac:spMk id="3" creationId="{D429C9CE-3A76-4EA7-94C5-2C3284E68B6C}"/>
          </ac:spMkLst>
        </pc:spChg>
        <pc:spChg chg="mod">
          <ac:chgData name="Louis Pflimlin" userId="f87f38a2b81f4d29" providerId="LiveId" clId="{0BF40E38-BC89-456C-B060-8CFAB2C91C80}" dt="2019-04-16T21:42:12.382" v="8483" actId="403"/>
          <ac:spMkLst>
            <pc:docMk/>
            <pc:sldMk cId="1229018131" sldId="324"/>
            <ac:spMk id="4" creationId="{191265E3-8181-4014-BC67-0B3AF572F015}"/>
          </ac:spMkLst>
        </pc:spChg>
        <pc:picChg chg="add mod">
          <ac:chgData name="Louis Pflimlin" userId="f87f38a2b81f4d29" providerId="LiveId" clId="{0BF40E38-BC89-456C-B060-8CFAB2C91C80}" dt="2019-04-16T21:41:58.875" v="8474" actId="1076"/>
          <ac:picMkLst>
            <pc:docMk/>
            <pc:sldMk cId="1229018131" sldId="324"/>
            <ac:picMk id="5" creationId="{5B807F53-F848-470C-B9B1-CB2F65905FC8}"/>
          </ac:picMkLst>
        </pc:picChg>
        <pc:picChg chg="add mod">
          <ac:chgData name="Louis Pflimlin" userId="f87f38a2b81f4d29" providerId="LiveId" clId="{0BF40E38-BC89-456C-B060-8CFAB2C91C80}" dt="2019-04-16T21:42:02.954" v="8476" actId="1076"/>
          <ac:picMkLst>
            <pc:docMk/>
            <pc:sldMk cId="1229018131" sldId="324"/>
            <ac:picMk id="6" creationId="{A58845B8-BA4B-4A91-81F6-333A8E6C115B}"/>
          </ac:picMkLst>
        </pc:picChg>
        <pc:picChg chg="add mod">
          <ac:chgData name="Louis Pflimlin" userId="f87f38a2b81f4d29" providerId="LiveId" clId="{0BF40E38-BC89-456C-B060-8CFAB2C91C80}" dt="2019-04-16T21:41:58.875" v="8474" actId="1076"/>
          <ac:picMkLst>
            <pc:docMk/>
            <pc:sldMk cId="1229018131" sldId="324"/>
            <ac:picMk id="1026" creationId="{BD2B8D15-BD3F-4A55-BE9C-F78C06F58A5A}"/>
          </ac:picMkLst>
        </pc:picChg>
      </pc:sldChg>
      <pc:sldChg chg="addSp delSp modSp add del">
        <pc:chgData name="Louis Pflimlin" userId="f87f38a2b81f4d29" providerId="LiveId" clId="{0BF40E38-BC89-456C-B060-8CFAB2C91C80}" dt="2019-04-16T18:57:51.767" v="7251" actId="2696"/>
        <pc:sldMkLst>
          <pc:docMk/>
          <pc:sldMk cId="1234552341" sldId="324"/>
        </pc:sldMkLst>
        <pc:spChg chg="del">
          <ac:chgData name="Louis Pflimlin" userId="f87f38a2b81f4d29" providerId="LiveId" clId="{0BF40E38-BC89-456C-B060-8CFAB2C91C80}" dt="2019-04-16T18:57:29.700" v="7250"/>
          <ac:spMkLst>
            <pc:docMk/>
            <pc:sldMk cId="1234552341" sldId="324"/>
            <ac:spMk id="3" creationId="{8C27520A-F98E-42E0-B4B6-E588BCC98136}"/>
          </ac:spMkLst>
        </pc:spChg>
        <pc:picChg chg="add mod">
          <ac:chgData name="Louis Pflimlin" userId="f87f38a2b81f4d29" providerId="LiveId" clId="{0BF40E38-BC89-456C-B060-8CFAB2C91C80}" dt="2019-04-16T18:57:29.700" v="7250"/>
          <ac:picMkLst>
            <pc:docMk/>
            <pc:sldMk cId="1234552341" sldId="324"/>
            <ac:picMk id="5" creationId="{6E38614E-07E6-47B3-8F7B-F7AB9DCDD364}"/>
          </ac:picMkLst>
        </pc:picChg>
      </pc:sldChg>
      <pc:sldChg chg="addSp delSp modSp add ord modNotesTx">
        <pc:chgData name="Louis Pflimlin" userId="f87f38a2b81f4d29" providerId="LiveId" clId="{0BF40E38-BC89-456C-B060-8CFAB2C91C80}" dt="2019-04-17T12:43:29.539" v="11399" actId="207"/>
        <pc:sldMkLst>
          <pc:docMk/>
          <pc:sldMk cId="800353869" sldId="325"/>
        </pc:sldMkLst>
        <pc:spChg chg="mod">
          <ac:chgData name="Louis Pflimlin" userId="f87f38a2b81f4d29" providerId="LiveId" clId="{0BF40E38-BC89-456C-B060-8CFAB2C91C80}" dt="2019-04-17T12:25:14.418" v="10759" actId="20577"/>
          <ac:spMkLst>
            <pc:docMk/>
            <pc:sldMk cId="800353869" sldId="325"/>
            <ac:spMk id="2" creationId="{E3C2A639-4710-4B31-94AA-8B078C91CD98}"/>
          </ac:spMkLst>
        </pc:spChg>
        <pc:spChg chg="mod">
          <ac:chgData name="Louis Pflimlin" userId="f87f38a2b81f4d29" providerId="LiveId" clId="{0BF40E38-BC89-456C-B060-8CFAB2C91C80}" dt="2019-04-17T11:47:28.558" v="9624" actId="1076"/>
          <ac:spMkLst>
            <pc:docMk/>
            <pc:sldMk cId="800353869" sldId="325"/>
            <ac:spMk id="4" creationId="{191265E3-8181-4014-BC67-0B3AF572F015}"/>
          </ac:spMkLst>
        </pc:spChg>
        <pc:spChg chg="add del mod ord">
          <ac:chgData name="Louis Pflimlin" userId="f87f38a2b81f4d29" providerId="LiveId" clId="{0BF40E38-BC89-456C-B060-8CFAB2C91C80}" dt="2019-04-16T21:18:40.009" v="7952" actId="11529"/>
          <ac:spMkLst>
            <pc:docMk/>
            <pc:sldMk cId="800353869" sldId="325"/>
            <ac:spMk id="8" creationId="{FB305EE0-C994-466B-912D-302356D46611}"/>
          </ac:spMkLst>
        </pc:spChg>
        <pc:spChg chg="add mod">
          <ac:chgData name="Louis Pflimlin" userId="f87f38a2b81f4d29" providerId="LiveId" clId="{0BF40E38-BC89-456C-B060-8CFAB2C91C80}" dt="2019-04-17T11:47:17.958" v="9615" actId="1076"/>
          <ac:spMkLst>
            <pc:docMk/>
            <pc:sldMk cId="800353869" sldId="325"/>
            <ac:spMk id="9" creationId="{AB6A4C28-2CF9-4CC7-BA35-147918353028}"/>
          </ac:spMkLst>
        </pc:spChg>
        <pc:spChg chg="add del mod">
          <ac:chgData name="Louis Pflimlin" userId="f87f38a2b81f4d29" providerId="LiveId" clId="{0BF40E38-BC89-456C-B060-8CFAB2C91C80}" dt="2019-04-16T21:23:28.663" v="8117" actId="478"/>
          <ac:spMkLst>
            <pc:docMk/>
            <pc:sldMk cId="800353869" sldId="325"/>
            <ac:spMk id="11" creationId="{3BEFAC32-CFD4-4496-8E8B-21A96CD3A383}"/>
          </ac:spMkLst>
        </pc:spChg>
        <pc:spChg chg="add mod ord">
          <ac:chgData name="Louis Pflimlin" userId="f87f38a2b81f4d29" providerId="LiveId" clId="{0BF40E38-BC89-456C-B060-8CFAB2C91C80}" dt="2019-04-17T12:27:23.001" v="10761" actId="1076"/>
          <ac:spMkLst>
            <pc:docMk/>
            <pc:sldMk cId="800353869" sldId="325"/>
            <ac:spMk id="12" creationId="{03B9FBE1-E58D-4CE8-9B60-B1483EC7A45D}"/>
          </ac:spMkLst>
        </pc:spChg>
        <pc:spChg chg="add del mod">
          <ac:chgData name="Louis Pflimlin" userId="f87f38a2b81f4d29" providerId="LiveId" clId="{0BF40E38-BC89-456C-B060-8CFAB2C91C80}" dt="2019-04-16T21:47:54.497" v="8663" actId="478"/>
          <ac:spMkLst>
            <pc:docMk/>
            <pc:sldMk cId="800353869" sldId="325"/>
            <ac:spMk id="13" creationId="{665C5A2F-B7D4-4F2B-88B7-CB3D30D52604}"/>
          </ac:spMkLst>
        </pc:spChg>
        <pc:spChg chg="add mod">
          <ac:chgData name="Louis Pflimlin" userId="f87f38a2b81f4d29" providerId="LiveId" clId="{0BF40E38-BC89-456C-B060-8CFAB2C91C80}" dt="2019-04-17T11:47:17.958" v="9615" actId="1076"/>
          <ac:spMkLst>
            <pc:docMk/>
            <pc:sldMk cId="800353869" sldId="325"/>
            <ac:spMk id="14" creationId="{2A1C0B48-E731-4B09-B3AC-5C654FFD5B5D}"/>
          </ac:spMkLst>
        </pc:spChg>
        <pc:spChg chg="add mod">
          <ac:chgData name="Louis Pflimlin" userId="f87f38a2b81f4d29" providerId="LiveId" clId="{0BF40E38-BC89-456C-B060-8CFAB2C91C80}" dt="2019-04-17T12:27:26.242" v="10762" actId="1076"/>
          <ac:spMkLst>
            <pc:docMk/>
            <pc:sldMk cId="800353869" sldId="325"/>
            <ac:spMk id="15" creationId="{18B7AB17-FB68-4BD1-A488-CCE105BF50FF}"/>
          </ac:spMkLst>
        </pc:spChg>
        <pc:spChg chg="add del mod">
          <ac:chgData name="Louis Pflimlin" userId="f87f38a2b81f4d29" providerId="LiveId" clId="{0BF40E38-BC89-456C-B060-8CFAB2C91C80}" dt="2019-04-16T21:33:26.970" v="8255"/>
          <ac:spMkLst>
            <pc:docMk/>
            <pc:sldMk cId="800353869" sldId="325"/>
            <ac:spMk id="16" creationId="{6A0EDF7D-AA34-4FA3-B322-9F286F54B8E0}"/>
          </ac:spMkLst>
        </pc:spChg>
        <pc:spChg chg="add mod topLvl">
          <ac:chgData name="Louis Pflimlin" userId="f87f38a2b81f4d29" providerId="LiveId" clId="{0BF40E38-BC89-456C-B060-8CFAB2C91C80}" dt="2019-04-17T12:27:30.703" v="10763" actId="1076"/>
          <ac:spMkLst>
            <pc:docMk/>
            <pc:sldMk cId="800353869" sldId="325"/>
            <ac:spMk id="17" creationId="{344BC39E-A956-4A06-9D56-1640C5143BBC}"/>
          </ac:spMkLst>
        </pc:spChg>
        <pc:spChg chg="add del mod">
          <ac:chgData name="Louis Pflimlin" userId="f87f38a2b81f4d29" providerId="LiveId" clId="{0BF40E38-BC89-456C-B060-8CFAB2C91C80}" dt="2019-04-16T21:47:55.602" v="8664" actId="478"/>
          <ac:spMkLst>
            <pc:docMk/>
            <pc:sldMk cId="800353869" sldId="325"/>
            <ac:spMk id="18" creationId="{ED60EA97-FB47-4276-A035-CC4772640ADE}"/>
          </ac:spMkLst>
        </pc:spChg>
        <pc:spChg chg="add mod">
          <ac:chgData name="Louis Pflimlin" userId="f87f38a2b81f4d29" providerId="LiveId" clId="{0BF40E38-BC89-456C-B060-8CFAB2C91C80}" dt="2019-04-17T11:47:17.958" v="9615" actId="1076"/>
          <ac:spMkLst>
            <pc:docMk/>
            <pc:sldMk cId="800353869" sldId="325"/>
            <ac:spMk id="19" creationId="{09CDF1DD-C284-427F-93D9-200E0B441B97}"/>
          </ac:spMkLst>
        </pc:spChg>
        <pc:spChg chg="add mod topLvl">
          <ac:chgData name="Louis Pflimlin" userId="f87f38a2b81f4d29" providerId="LiveId" clId="{0BF40E38-BC89-456C-B060-8CFAB2C91C80}" dt="2019-04-17T12:43:07.213" v="11397" actId="1076"/>
          <ac:spMkLst>
            <pc:docMk/>
            <pc:sldMk cId="800353869" sldId="325"/>
            <ac:spMk id="20" creationId="{9AC487F8-22D6-4FCA-A3A1-AF9FBFCA895B}"/>
          </ac:spMkLst>
        </pc:spChg>
        <pc:spChg chg="add mod topLvl">
          <ac:chgData name="Louis Pflimlin" userId="f87f38a2b81f4d29" providerId="LiveId" clId="{0BF40E38-BC89-456C-B060-8CFAB2C91C80}" dt="2019-04-17T12:27:23.001" v="10761" actId="1076"/>
          <ac:spMkLst>
            <pc:docMk/>
            <pc:sldMk cId="800353869" sldId="325"/>
            <ac:spMk id="21" creationId="{E9EFC2A7-5B94-4C84-9CD1-A8FC1B3FDDE3}"/>
          </ac:spMkLst>
        </pc:spChg>
        <pc:spChg chg="add mod topLvl">
          <ac:chgData name="Louis Pflimlin" userId="f87f38a2b81f4d29" providerId="LiveId" clId="{0BF40E38-BC89-456C-B060-8CFAB2C91C80}" dt="2019-04-17T12:27:23.001" v="10761" actId="1076"/>
          <ac:spMkLst>
            <pc:docMk/>
            <pc:sldMk cId="800353869" sldId="325"/>
            <ac:spMk id="22" creationId="{E7748C6C-7254-4CB2-B68D-45F87262656A}"/>
          </ac:spMkLst>
        </pc:spChg>
        <pc:spChg chg="add mod topLvl">
          <ac:chgData name="Louis Pflimlin" userId="f87f38a2b81f4d29" providerId="LiveId" clId="{0BF40E38-BC89-456C-B060-8CFAB2C91C80}" dt="2019-04-17T12:27:23.001" v="10761" actId="1076"/>
          <ac:spMkLst>
            <pc:docMk/>
            <pc:sldMk cId="800353869" sldId="325"/>
            <ac:spMk id="23" creationId="{F295ADA4-A8E5-44FC-A1F8-503308BDADA9}"/>
          </ac:spMkLst>
        </pc:spChg>
        <pc:spChg chg="add mod topLvl">
          <ac:chgData name="Louis Pflimlin" userId="f87f38a2b81f4d29" providerId="LiveId" clId="{0BF40E38-BC89-456C-B060-8CFAB2C91C80}" dt="2019-04-17T12:27:23.001" v="10761" actId="1076"/>
          <ac:spMkLst>
            <pc:docMk/>
            <pc:sldMk cId="800353869" sldId="325"/>
            <ac:spMk id="24" creationId="{DA3738DE-AA8D-48AB-A5AC-E2A09E9C08C6}"/>
          </ac:spMkLst>
        </pc:spChg>
        <pc:grpChg chg="add del mod">
          <ac:chgData name="Louis Pflimlin" userId="f87f38a2b81f4d29" providerId="LiveId" clId="{0BF40E38-BC89-456C-B060-8CFAB2C91C80}" dt="2019-04-16T21:55:22.470" v="8861" actId="165"/>
          <ac:grpSpMkLst>
            <pc:docMk/>
            <pc:sldMk cId="800353869" sldId="325"/>
            <ac:grpSpMk id="25" creationId="{C35A3348-5CC9-4AF2-8E6D-C7E32B4DEF96}"/>
          </ac:grpSpMkLst>
        </pc:grpChg>
        <pc:graphicFrameChg chg="add del mod">
          <ac:chgData name="Louis Pflimlin" userId="f87f38a2b81f4d29" providerId="LiveId" clId="{0BF40E38-BC89-456C-B060-8CFAB2C91C80}" dt="2019-04-16T21:15:07.916" v="7852" actId="478"/>
          <ac:graphicFrameMkLst>
            <pc:docMk/>
            <pc:sldMk cId="800353869" sldId="325"/>
            <ac:graphicFrameMk id="3" creationId="{26FC1030-BD25-4998-B601-C56BDA2C9C81}"/>
          </ac:graphicFrameMkLst>
        </pc:graphicFrameChg>
        <pc:graphicFrameChg chg="add del mod">
          <ac:chgData name="Louis Pflimlin" userId="f87f38a2b81f4d29" providerId="LiveId" clId="{0BF40E38-BC89-456C-B060-8CFAB2C91C80}" dt="2019-04-16T21:23:23.765" v="8115" actId="478"/>
          <ac:graphicFrameMkLst>
            <pc:docMk/>
            <pc:sldMk cId="800353869" sldId="325"/>
            <ac:graphicFrameMk id="7" creationId="{60DC0366-B3F8-4AA9-8909-DC8125FDE9DD}"/>
          </ac:graphicFrameMkLst>
        </pc:graphicFrameChg>
        <pc:graphicFrameChg chg="add mod topLvl">
          <ac:chgData name="Louis Pflimlin" userId="f87f38a2b81f4d29" providerId="LiveId" clId="{0BF40E38-BC89-456C-B060-8CFAB2C91C80}" dt="2019-04-17T12:43:29.539" v="11399" actId="207"/>
          <ac:graphicFrameMkLst>
            <pc:docMk/>
            <pc:sldMk cId="800353869" sldId="325"/>
            <ac:graphicFrameMk id="10" creationId="{B6699964-D2D1-4A48-8649-B92D0FDAF0CD}"/>
          </ac:graphicFrameMkLst>
        </pc:graphicFrameChg>
        <pc:picChg chg="del">
          <ac:chgData name="Louis Pflimlin" userId="f87f38a2b81f4d29" providerId="LiveId" clId="{0BF40E38-BC89-456C-B060-8CFAB2C91C80}" dt="2019-04-16T21:12:11.155" v="7814" actId="478"/>
          <ac:picMkLst>
            <pc:docMk/>
            <pc:sldMk cId="800353869" sldId="325"/>
            <ac:picMk id="5" creationId="{5B807F53-F848-470C-B9B1-CB2F65905FC8}"/>
          </ac:picMkLst>
        </pc:picChg>
        <pc:picChg chg="add del mod">
          <ac:chgData name="Louis Pflimlin" userId="f87f38a2b81f4d29" providerId="LiveId" clId="{0BF40E38-BC89-456C-B060-8CFAB2C91C80}" dt="2019-04-16T21:18:49.552" v="7954" actId="478"/>
          <ac:picMkLst>
            <pc:docMk/>
            <pc:sldMk cId="800353869" sldId="325"/>
            <ac:picMk id="6" creationId="{7781F170-9740-4561-861F-B20D63E9E83D}"/>
          </ac:picMkLst>
        </pc:picChg>
        <pc:picChg chg="del">
          <ac:chgData name="Louis Pflimlin" userId="f87f38a2b81f4d29" providerId="LiveId" clId="{0BF40E38-BC89-456C-B060-8CFAB2C91C80}" dt="2019-04-16T21:12:10.754" v="7813" actId="478"/>
          <ac:picMkLst>
            <pc:docMk/>
            <pc:sldMk cId="800353869" sldId="325"/>
            <ac:picMk id="1026" creationId="{BD2B8D15-BD3F-4A55-BE9C-F78C06F58A5A}"/>
          </ac:picMkLst>
        </pc:picChg>
      </pc:sldChg>
      <pc:sldChg chg="addSp delSp modSp add setBg modNotesTx">
        <pc:chgData name="Louis Pflimlin" userId="f87f38a2b81f4d29" providerId="LiveId" clId="{0BF40E38-BC89-456C-B060-8CFAB2C91C80}" dt="2019-04-17T11:46:45.793" v="9614" actId="20577"/>
        <pc:sldMkLst>
          <pc:docMk/>
          <pc:sldMk cId="2725257803" sldId="326"/>
        </pc:sldMkLst>
        <pc:spChg chg="mod">
          <ac:chgData name="Louis Pflimlin" userId="f87f38a2b81f4d29" providerId="LiveId" clId="{0BF40E38-BC89-456C-B060-8CFAB2C91C80}" dt="2019-04-16T22:35:15.029" v="9574" actId="1076"/>
          <ac:spMkLst>
            <pc:docMk/>
            <pc:sldMk cId="2725257803" sldId="326"/>
            <ac:spMk id="2" creationId="{00000000-0000-0000-0000-000000000000}"/>
          </ac:spMkLst>
        </pc:spChg>
        <pc:spChg chg="mod">
          <ac:chgData name="Louis Pflimlin" userId="f87f38a2b81f4d29" providerId="LiveId" clId="{0BF40E38-BC89-456C-B060-8CFAB2C91C80}" dt="2019-04-16T22:37:31.987" v="9596" actId="14100"/>
          <ac:spMkLst>
            <pc:docMk/>
            <pc:sldMk cId="2725257803" sldId="326"/>
            <ac:spMk id="19" creationId="{00000000-0000-0000-0000-000000000000}"/>
          </ac:spMkLst>
        </pc:spChg>
        <pc:picChg chg="del">
          <ac:chgData name="Louis Pflimlin" userId="f87f38a2b81f4d29" providerId="LiveId" clId="{0BF40E38-BC89-456C-B060-8CFAB2C91C80}" dt="2019-04-16T22:35:16.854" v="9575" actId="478"/>
          <ac:picMkLst>
            <pc:docMk/>
            <pc:sldMk cId="2725257803" sldId="326"/>
            <ac:picMk id="14" creationId="{B7AF9902-DAB1-4323-96D9-FCA222CB6405}"/>
          </ac:picMkLst>
        </pc:picChg>
        <pc:picChg chg="add del mod">
          <ac:chgData name="Louis Pflimlin" userId="f87f38a2b81f4d29" providerId="LiveId" clId="{0BF40E38-BC89-456C-B060-8CFAB2C91C80}" dt="2019-04-16T22:37:40.547" v="9599" actId="478"/>
          <ac:picMkLst>
            <pc:docMk/>
            <pc:sldMk cId="2725257803" sldId="326"/>
            <ac:picMk id="2050" creationId="{29263D67-B84B-4DFF-90E3-2DB21CD07CC4}"/>
          </ac:picMkLst>
        </pc:picChg>
        <pc:picChg chg="add del mod">
          <ac:chgData name="Louis Pflimlin" userId="f87f38a2b81f4d29" providerId="LiveId" clId="{0BF40E38-BC89-456C-B060-8CFAB2C91C80}" dt="2019-04-16T22:36:21.307" v="9588"/>
          <ac:picMkLst>
            <pc:docMk/>
            <pc:sldMk cId="2725257803" sldId="326"/>
            <ac:picMk id="2052" creationId="{BB5F4CBC-F46D-44B2-B7CB-A550B3AFDDF2}"/>
          </ac:picMkLst>
        </pc:picChg>
        <pc:picChg chg="add del mod">
          <ac:chgData name="Louis Pflimlin" userId="f87f38a2b81f4d29" providerId="LiveId" clId="{0BF40E38-BC89-456C-B060-8CFAB2C91C80}" dt="2019-04-16T22:37:44.783" v="9601" actId="478"/>
          <ac:picMkLst>
            <pc:docMk/>
            <pc:sldMk cId="2725257803" sldId="326"/>
            <ac:picMk id="2054" creationId="{B2F6EAF5-5C5B-4A57-9D38-BF2360B3181B}"/>
          </ac:picMkLst>
        </pc:picChg>
        <pc:picChg chg="add mod">
          <ac:chgData name="Louis Pflimlin" userId="f87f38a2b81f4d29" providerId="LiveId" clId="{0BF40E38-BC89-456C-B060-8CFAB2C91C80}" dt="2019-04-16T22:38:14.037" v="9606" actId="732"/>
          <ac:picMkLst>
            <pc:docMk/>
            <pc:sldMk cId="2725257803" sldId="326"/>
            <ac:picMk id="2056" creationId="{ED2DDA23-8125-416D-AF26-971AE48C93C3}"/>
          </ac:picMkLst>
        </pc:picChg>
      </pc:sldChg>
      <pc:sldChg chg="add del setBg">
        <pc:chgData name="Louis Pflimlin" userId="f87f38a2b81f4d29" providerId="LiveId" clId="{0BF40E38-BC89-456C-B060-8CFAB2C91C80}" dt="2019-04-16T22:35:19.381" v="9577"/>
        <pc:sldMkLst>
          <pc:docMk/>
          <pc:sldMk cId="1387040804" sldId="327"/>
        </pc:sldMkLst>
      </pc:sldChg>
    </pc:docChg>
  </pc:docChgLst>
  <pc:docChgLst>
    <pc:chgData name="Guest User" providerId="Windows Live" clId="Web-{7D50703D-F263-41B8-A70E-7A4603D2CE74}"/>
    <pc:docChg chg="modSld">
      <pc:chgData name="Guest User" userId="" providerId="Windows Live" clId="Web-{7D50703D-F263-41B8-A70E-7A4603D2CE74}" dt="2019-04-06T20:43:30.350" v="35"/>
      <pc:docMkLst>
        <pc:docMk/>
      </pc:docMkLst>
      <pc:sldChg chg="modSp addCm modCm">
        <pc:chgData name="Guest User" userId="" providerId="Windows Live" clId="Web-{7D50703D-F263-41B8-A70E-7A4603D2CE74}" dt="2019-04-06T20:34:54.028" v="7"/>
        <pc:sldMkLst>
          <pc:docMk/>
          <pc:sldMk cId="0" sldId="256"/>
        </pc:sldMkLst>
        <pc:spChg chg="mod">
          <ac:chgData name="Guest User" userId="" providerId="Windows Live" clId="Web-{7D50703D-F263-41B8-A70E-7A4603D2CE74}" dt="2019-04-06T20:34:01.246" v="2" actId="20577"/>
          <ac:spMkLst>
            <pc:docMk/>
            <pc:sldMk cId="0" sldId="256"/>
            <ac:spMk id="2" creationId="{00000000-0000-0000-0000-000000000000}"/>
          </ac:spMkLst>
        </pc:spChg>
      </pc:sldChg>
      <pc:sldChg chg="addCm">
        <pc:chgData name="Guest User" userId="" providerId="Windows Live" clId="Web-{7D50703D-F263-41B8-A70E-7A4603D2CE74}" dt="2019-04-06T20:42:00.115" v="33"/>
        <pc:sldMkLst>
          <pc:docMk/>
          <pc:sldMk cId="0" sldId="277"/>
        </pc:sldMkLst>
      </pc:sldChg>
      <pc:sldChg chg="modSp addCm">
        <pc:chgData name="Guest User" userId="" providerId="Windows Live" clId="Web-{7D50703D-F263-41B8-A70E-7A4603D2CE74}" dt="2019-04-06T20:40:34.143" v="30" actId="20577"/>
        <pc:sldMkLst>
          <pc:docMk/>
          <pc:sldMk cId="2258711275" sldId="312"/>
        </pc:sldMkLst>
        <pc:spChg chg="mod">
          <ac:chgData name="Guest User" userId="" providerId="Windows Live" clId="Web-{7D50703D-F263-41B8-A70E-7A4603D2CE74}" dt="2019-04-06T20:40:34.143" v="30" actId="20577"/>
          <ac:spMkLst>
            <pc:docMk/>
            <pc:sldMk cId="2258711275" sldId="312"/>
            <ac:spMk id="3" creationId="{5B08BCB0-842D-4C08-85DE-765A37A79BDE}"/>
          </ac:spMkLst>
        </pc:spChg>
      </pc:sldChg>
      <pc:sldChg chg="addCm">
        <pc:chgData name="Guest User" userId="" providerId="Windows Live" clId="Web-{7D50703D-F263-41B8-A70E-7A4603D2CE74}" dt="2019-04-06T20:35:45.997" v="8"/>
        <pc:sldMkLst>
          <pc:docMk/>
          <pc:sldMk cId="3215367652" sldId="313"/>
        </pc:sldMkLst>
      </pc:sldChg>
      <pc:sldChg chg="addCm">
        <pc:chgData name="Guest User" userId="" providerId="Windows Live" clId="Web-{7D50703D-F263-41B8-A70E-7A4603D2CE74}" dt="2019-04-06T20:39:21.033" v="16"/>
        <pc:sldMkLst>
          <pc:docMk/>
          <pc:sldMk cId="442750879" sldId="314"/>
        </pc:sldMkLst>
      </pc:sldChg>
      <pc:sldChg chg="addCm">
        <pc:chgData name="Guest User" userId="" providerId="Windows Live" clId="Web-{7D50703D-F263-41B8-A70E-7A4603D2CE74}" dt="2019-04-06T20:37:26.517" v="9"/>
        <pc:sldMkLst>
          <pc:docMk/>
          <pc:sldMk cId="2632480411" sldId="315"/>
        </pc:sldMkLst>
      </pc:sldChg>
      <pc:sldChg chg="modSp addCm">
        <pc:chgData name="Guest User" userId="" providerId="Windows Live" clId="Web-{7D50703D-F263-41B8-A70E-7A4603D2CE74}" dt="2019-04-06T20:38:14.127" v="14"/>
        <pc:sldMkLst>
          <pc:docMk/>
          <pc:sldMk cId="3054892285" sldId="316"/>
        </pc:sldMkLst>
        <pc:spChg chg="mod">
          <ac:chgData name="Guest User" userId="" providerId="Windows Live" clId="Web-{7D50703D-F263-41B8-A70E-7A4603D2CE74}" dt="2019-04-06T20:38:07.877" v="12" actId="20577"/>
          <ac:spMkLst>
            <pc:docMk/>
            <pc:sldMk cId="3054892285" sldId="316"/>
            <ac:spMk id="12" creationId="{EE73537F-09B5-4204-85F9-DEA57537FB3E}"/>
          </ac:spMkLst>
        </pc:spChg>
      </pc:sldChg>
      <pc:sldChg chg="addCm">
        <pc:chgData name="Guest User" userId="" providerId="Windows Live" clId="Web-{7D50703D-F263-41B8-A70E-7A4603D2CE74}" dt="2019-04-06T20:38:51.549" v="15"/>
        <pc:sldMkLst>
          <pc:docMk/>
          <pc:sldMk cId="4261853643" sldId="317"/>
        </pc:sldMkLst>
      </pc:sldChg>
    </pc:docChg>
  </pc:docChgLst>
  <pc:docChgLst>
    <pc:chgData name="青 徐" userId="9d95604e18699e23" providerId="Windows Live" clId="Web-{62E2C860-D4A9-49B0-868B-39868A326889}"/>
    <pc:docChg chg="modSld">
      <pc:chgData name="青 徐" userId="9d95604e18699e23" providerId="Windows Live" clId="Web-{62E2C860-D4A9-49B0-868B-39868A326889}" dt="2019-04-17T11:53:19.576" v="1"/>
      <pc:docMkLst>
        <pc:docMk/>
      </pc:docMkLst>
      <pc:sldChg chg="modNotes">
        <pc:chgData name="青 徐" userId="9d95604e18699e23" providerId="Windows Live" clId="Web-{62E2C860-D4A9-49B0-868B-39868A326889}" dt="2019-04-17T11:53:19.576" v="1"/>
        <pc:sldMkLst>
          <pc:docMk/>
          <pc:sldMk cId="2258711275" sldId="312"/>
        </pc:sldMkLst>
      </pc:sldChg>
    </pc:docChg>
  </pc:docChgLst>
  <pc:docChgLst>
    <pc:chgData name="Utilisateur invité" providerId="Windows Live" clId="Web-{A27EAF63-A2CC-4FF3-9A2F-33C2E3222C24}"/>
    <pc:docChg chg="">
      <pc:chgData name="Utilisateur invité" userId="" providerId="Windows Live" clId="Web-{A27EAF63-A2CC-4FF3-9A2F-33C2E3222C24}" dt="2019-04-08T07:12:05.232" v="14"/>
      <pc:docMkLst>
        <pc:docMk/>
      </pc:docMkLst>
      <pc:sldChg chg="addCm">
        <pc:chgData name="Utilisateur invité" userId="" providerId="Windows Live" clId="Web-{A27EAF63-A2CC-4FF3-9A2F-33C2E3222C24}" dt="2019-04-08T06:45:16.174" v="6"/>
        <pc:sldMkLst>
          <pc:docMk/>
          <pc:sldMk cId="0" sldId="262"/>
        </pc:sldMkLst>
      </pc:sldChg>
      <pc:sldChg chg="addCm">
        <pc:chgData name="Utilisateur invité" userId="" providerId="Windows Live" clId="Web-{A27EAF63-A2CC-4FF3-9A2F-33C2E3222C24}" dt="2019-04-08T06:56:07.491" v="8"/>
        <pc:sldMkLst>
          <pc:docMk/>
          <pc:sldMk cId="0" sldId="280"/>
        </pc:sldMkLst>
      </pc:sldChg>
      <pc:sldChg chg="addCm">
        <pc:chgData name="Utilisateur invité" userId="" providerId="Windows Live" clId="Web-{A27EAF63-A2CC-4FF3-9A2F-33C2E3222C24}" dt="2019-04-08T07:02:19.962" v="10"/>
        <pc:sldMkLst>
          <pc:docMk/>
          <pc:sldMk cId="0" sldId="302"/>
        </pc:sldMkLst>
      </pc:sldChg>
      <pc:sldChg chg="addCm">
        <pc:chgData name="Utilisateur invité" userId="" providerId="Windows Live" clId="Web-{A27EAF63-A2CC-4FF3-9A2F-33C2E3222C24}" dt="2019-04-08T06:39:41.155" v="4"/>
        <pc:sldMkLst>
          <pc:docMk/>
          <pc:sldMk cId="2045441437" sldId="311"/>
        </pc:sldMkLst>
      </pc:sldChg>
      <pc:sldChg chg="addCm">
        <pc:chgData name="Utilisateur invité" userId="" providerId="Windows Live" clId="Web-{A27EAF63-A2CC-4FF3-9A2F-33C2E3222C24}" dt="2019-04-08T06:48:21.987" v="7"/>
        <pc:sldMkLst>
          <pc:docMk/>
          <pc:sldMk cId="2258711275" sldId="312"/>
        </pc:sldMkLst>
      </pc:sldChg>
      <pc:sldChg chg="addCm">
        <pc:chgData name="Utilisateur invité" userId="" providerId="Windows Live" clId="Web-{A27EAF63-A2CC-4FF3-9A2F-33C2E3222C24}" dt="2019-04-08T06:33:38.605" v="1"/>
        <pc:sldMkLst>
          <pc:docMk/>
          <pc:sldMk cId="3215367652" sldId="313"/>
        </pc:sldMkLst>
      </pc:sldChg>
      <pc:sldChg chg="addCm">
        <pc:chgData name="Utilisateur invité" userId="" providerId="Windows Live" clId="Web-{A27EAF63-A2CC-4FF3-9A2F-33C2E3222C24}" dt="2019-04-08T06:36:48.543" v="2"/>
        <pc:sldMkLst>
          <pc:docMk/>
          <pc:sldMk cId="442750879" sldId="314"/>
        </pc:sldMkLst>
      </pc:sldChg>
      <pc:sldChg chg="addCm">
        <pc:chgData name="Utilisateur invité" userId="" providerId="Windows Live" clId="Web-{A27EAF63-A2CC-4FF3-9A2F-33C2E3222C24}" dt="2019-04-08T07:03:47.853" v="11"/>
        <pc:sldMkLst>
          <pc:docMk/>
          <pc:sldMk cId="2632480411" sldId="315"/>
        </pc:sldMkLst>
      </pc:sldChg>
      <pc:sldChg chg="addCm">
        <pc:chgData name="Utilisateur invité" userId="" providerId="Windows Live" clId="Web-{A27EAF63-A2CC-4FF3-9A2F-33C2E3222C24}" dt="2019-04-08T07:07:55.386" v="12"/>
        <pc:sldMkLst>
          <pc:docMk/>
          <pc:sldMk cId="3054892285" sldId="316"/>
        </pc:sldMkLst>
      </pc:sldChg>
      <pc:sldChg chg="addCm">
        <pc:chgData name="Utilisateur invité" userId="" providerId="Windows Live" clId="Web-{A27EAF63-A2CC-4FF3-9A2F-33C2E3222C24}" dt="2019-04-08T07:11:01.622" v="13"/>
        <pc:sldMkLst>
          <pc:docMk/>
          <pc:sldMk cId="4261853643" sldId="317"/>
        </pc:sldMkLst>
      </pc:sldChg>
    </pc:docChg>
  </pc:docChgLst>
  <pc:docChgLst>
    <pc:chgData name="Guest User" userId="67e6fb851fdd963f" providerId="Windows Live" clId="Web-{AE1DA6EE-BFB6-420D-BA9A-A9978424752F}"/>
    <pc:docChg chg="">
      <pc:chgData name="Guest User" userId="67e6fb851fdd963f" providerId="Windows Live" clId="Web-{AE1DA6EE-BFB6-420D-BA9A-A9978424752F}" dt="2019-04-07T09:51:44.631" v="10"/>
      <pc:docMkLst>
        <pc:docMk/>
      </pc:docMkLst>
      <pc:sldChg chg="modCm">
        <pc:chgData name="Guest User" userId="67e6fb851fdd963f" providerId="Windows Live" clId="Web-{AE1DA6EE-BFB6-420D-BA9A-A9978424752F}" dt="2019-04-06T20:47:15.464" v="1"/>
        <pc:sldMkLst>
          <pc:docMk/>
          <pc:sldMk cId="0" sldId="256"/>
        </pc:sldMkLst>
      </pc:sldChg>
      <pc:sldChg chg="addCm modCm">
        <pc:chgData name="Guest User" userId="67e6fb851fdd963f" providerId="Windows Live" clId="Web-{AE1DA6EE-BFB6-420D-BA9A-A9978424752F}" dt="2019-04-07T09:51:14.849" v="7"/>
        <pc:sldMkLst>
          <pc:docMk/>
          <pc:sldMk cId="0" sldId="262"/>
        </pc:sldMkLst>
      </pc:sldChg>
      <pc:sldChg chg="addCm modCm">
        <pc:chgData name="Guest User" userId="67e6fb851fdd963f" providerId="Windows Live" clId="Web-{AE1DA6EE-BFB6-420D-BA9A-A9978424752F}" dt="2019-04-07T09:51:31.719" v="9"/>
        <pc:sldMkLst>
          <pc:docMk/>
          <pc:sldMk cId="2045441437" sldId="311"/>
        </pc:sldMkLst>
      </pc:sldChg>
      <pc:sldChg chg="modCm">
        <pc:chgData name="Guest User" userId="67e6fb851fdd963f" providerId="Windows Live" clId="Web-{AE1DA6EE-BFB6-420D-BA9A-A9978424752F}" dt="2019-04-07T09:51:44.631" v="10"/>
        <pc:sldMkLst>
          <pc:docMk/>
          <pc:sldMk cId="3054892285" sldId="316"/>
        </pc:sldMkLst>
      </pc:sldChg>
    </pc:docChg>
  </pc:docChgLst>
  <pc:docChgLst>
    <pc:chgData name="青 徐" userId="9d95604e18699e23" providerId="Windows Live" clId="Web-{80972831-EF69-4FA5-9666-36C6EF9AAE54}"/>
    <pc:docChg chg="modSld">
      <pc:chgData name="青 徐" userId="9d95604e18699e23" providerId="Windows Live" clId="Web-{80972831-EF69-4FA5-9666-36C6EF9AAE54}" dt="2019-04-17T13:30:51.824" v="0"/>
      <pc:docMkLst>
        <pc:docMk/>
      </pc:docMkLst>
      <pc:sldChg chg="modNotes">
        <pc:chgData name="青 徐" userId="9d95604e18699e23" providerId="Windows Live" clId="Web-{80972831-EF69-4FA5-9666-36C6EF9AAE54}" dt="2019-04-17T13:30:51.824" v="0"/>
        <pc:sldMkLst>
          <pc:docMk/>
          <pc:sldMk cId="0" sldId="26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9-04-06T13:35:45.997" idx="4">
    <p:pos x="10" y="10"/>
    <p:text>mettre références ici (au moins les numéros vers celles que vous citez à la fin)</p:text>
    <p:extLst>
      <p:ext uri="{C676402C-5697-4E1C-873F-D02D1690AC5C}">
        <p15:threadingInfo xmlns:p15="http://schemas.microsoft.com/office/powerpoint/2012/main" timeZoneBias="420"/>
      </p:ext>
    </p:extLst>
  </p:cm>
  <p:cm authorId="2" dt="2019-04-07T23:32:36.370" idx="1">
    <p:pos x="235" y="55"/>
    <p:text>Dire à quoi cela sert</p:text>
    <p:extLst>
      <p:ext uri="{C676402C-5697-4E1C-873F-D02D1690AC5C}">
        <p15:threadingInfo xmlns:p15="http://schemas.microsoft.com/office/powerpoint/2012/main" timeZoneBias="420"/>
      </p:ext>
    </p:extLst>
  </p:cm>
  <p:cm authorId="2" dt="2019-04-07T23:33:38.605" idx="2">
    <p:pos x="505" y="38"/>
    <p:text>Les polices de caractère pour le texte sont trop petites</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9-04-06T13:38:14.127" idx="6">
    <p:pos x="6764" y="1822"/>
    <p:text>c'est le déplacement qui est connu analytiquement via la courbure non ? 
</p:text>
    <p:extLst>
      <p:ext uri="{C676402C-5697-4E1C-873F-D02D1690AC5C}">
        <p15:threadingInfo xmlns:p15="http://schemas.microsoft.com/office/powerpoint/2012/main" timeZoneBias="420"/>
      </p:ext>
    </p:extLst>
  </p:cm>
  <p:cm authorId="2" dt="2019-04-08T00:07:55.386" idx="13">
    <p:pos x="10" y="10"/>
    <p:text>A ce stade insister plus sur le fait que l'éprouvette est plane, mais que sous traction entre A et D elle flambe  (donc hors plan, donc stéréo, et comme il existe différents modes, intérêt d'un système flexible.)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9-04-06T13:38:51.549" idx="7">
    <p:pos x="10" y="10"/>
    <p:text>pas super intuitif, d'autant plus qu'il ne s'agit que d'une demi-éprouvette. 
</p:text>
    <p:extLst>
      <p:ext uri="{C676402C-5697-4E1C-873F-D02D1690AC5C}">
        <p15:threadingInfo xmlns:p15="http://schemas.microsoft.com/office/powerpoint/2012/main" timeZoneBias="420"/>
      </p:ext>
    </p:extLst>
  </p:cm>
  <p:cm authorId="2" dt="2019-04-08T00:11:01.622" idx="14">
    <p:pos x="146" y="146"/>
    <p:text>En effet, on peut facielment ajouter la moitié manquante.  
C'est ici et pas précédemment qu'il faut dire que vous avez obtenu une solution analytique à ce problème, et montré que la géométrie flambée est composée de 4 portions de cone à section circulaire.
Titre inapproprié
</p:text>
    <p:extLst>
      <p:ext uri="{C676402C-5697-4E1C-873F-D02D1690AC5C}">
        <p15:threadingInfo xmlns:p15="http://schemas.microsoft.com/office/powerpoint/2012/main" timeZoneBias="4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19-04-07T23:56:07.491" idx="9">
    <p:pos x="10" y="10"/>
    <p:text>"Blender" n'est pas connu de tous.  Dire ce que c'est.  (et peut-être éviter de répéter aussi souvent).  Par exemple, on pourrait dire ici "modélisation photo-réaliste"
</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9-04-06T13:37:26.517" idx="5">
    <p:pos x="10" y="10"/>
    <p:text>pas au bon endroit</p:text>
    <p:extLst>
      <p:ext uri="{C676402C-5697-4E1C-873F-D02D1690AC5C}">
        <p15:threadingInfo xmlns:p15="http://schemas.microsoft.com/office/powerpoint/2012/main" timeZoneBias="420"/>
      </p:ext>
    </p:extLst>
  </p:cm>
  <p:cm authorId="2" dt="2019-04-08T00:03:47.853" idx="12">
    <p:pos x="146" y="146"/>
    <p:text>plutôt d'accord pour mettre cette section plus loin</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4-07T02:38:45.504" idx="14">
    <p:pos x="3778" y="2693"/>
    <p:text>pas nécessairement, on peut a priori faire ça avec deux appareils bas de gamme...</p:text>
    <p:extLst>
      <p:ext uri="{C676402C-5697-4E1C-873F-D02D1690AC5C}">
        <p15:threadingInfo xmlns:p15="http://schemas.microsoft.com/office/powerpoint/2012/main" timeZoneBias="420"/>
      </p:ext>
    </p:extLst>
  </p:cm>
  <p:cm authorId="1" dt="2019-04-07T02:39:09.098" idx="15">
    <p:pos x="4987" y="2924"/>
    <p:text>Quelles imperfections ?
</p:text>
    <p:extLst>
      <p:ext uri="{C676402C-5697-4E1C-873F-D02D1690AC5C}">
        <p15:threadingInfo xmlns:p15="http://schemas.microsoft.com/office/powerpoint/2012/main" timeZoneBias="420"/>
      </p:ext>
    </p:extLst>
  </p:cm>
  <p:cm authorId="1" dt="2019-04-07T02:42:49.116" idx="16">
    <p:pos x="5929" y="2800"/>
    <p:text>en particulier pour des essais avec des instabilités
</p:text>
    <p:extLst>
      <p:ext uri="{C676402C-5697-4E1C-873F-D02D1690AC5C}">
        <p15:threadingInfo xmlns:p15="http://schemas.microsoft.com/office/powerpoint/2012/main" timeZoneBias="420"/>
      </p:ext>
    </p:extLst>
  </p:cm>
  <p:cm authorId="2" dt="2019-04-07T23:38:38.154" idx="4">
    <p:pos x="10" y="10"/>
    <p:text>le titre est inadapté.  
Illustrer avec une image d'un dispositif de stéréo corrélation
</p:text>
    <p:extLst>
      <p:ext uri="{C676402C-5697-4E1C-873F-D02D1690AC5C}">
        <p15:threadingInfo xmlns:p15="http://schemas.microsoft.com/office/powerpoint/2012/main" timeZoneBias="420"/>
      </p:ext>
    </p:extLst>
  </p:cm>
  <p:cm authorId="2" dt="2019-04-07T23:39:41.155" idx="5">
    <p:pos x="146" y="146"/>
    <p:text>Le terme "chronophage" est familier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4-07T23:43:55.735" idx="6">
    <p:pos x="10" y="10"/>
    <p:text>Je mettrais volontiers un titre comme "stéréo-corrélation mono-caméra" pour jouer à l'oral avec cet oxymore pour faire comprendre le principe, puis lister les avantages et les inconvénients.
</p:text>
    <p:extLst>
      <p:ext uri="{C676402C-5697-4E1C-873F-D02D1690AC5C}">
        <p15:threadingInfo xmlns:p15="http://schemas.microsoft.com/office/powerpoint/2012/main" timeZoneBias="420"/>
      </p:ext>
    </p:extLst>
  </p:cm>
  <p:cm authorId="2" dt="2019-04-07T23:45:16.174" idx="7">
    <p:pos x="146" y="146"/>
    <p:text>Je mettrais volontiers le sommaire après ce transparent, car le principe étant acquis cela permet de mieux comprendre comment vous répondez aux différents obstacles cités précédemment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9-04-06T13:39:21.033" idx="8">
    <p:pos x="10" y="10"/>
    <p:text>ce que vous présentez ne suit pas vraiment ce plan... 
</p:text>
    <p:extLst>
      <p:ext uri="{C676402C-5697-4E1C-873F-D02D1690AC5C}">
        <p15:threadingInfo xmlns:p15="http://schemas.microsoft.com/office/powerpoint/2012/main" timeZoneBias="420"/>
      </p:ext>
    </p:extLst>
  </p:cm>
  <p:cm authorId="2" dt="2019-04-07T23:36:48.543" idx="3">
    <p:pos x="146" y="146"/>
    <p:text>Mettre le sommaire après avoir présenté le contexte serait sans doute un bonne idée car cela permet de mieux lier les différents points que vous avez abordés.  Ce sommaire là est celui de tout le monde, et vous devez lui donner une couleur plus personnelle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9-04-08T00:02:19.962" idx="11">
    <p:pos x="10" y="10"/>
    <p:text>Il me semble plus naturel de présenter le robot avant blender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9-04-07T23:56:07.491" idx="9">
    <p:pos x="10" y="10"/>
    <p:text>"Blender" n'est pas connu de tous.  Dire ce que c'est.  (et peut-être éviter de répéter aussi souvent).  Par exemple, on pourrait dire ici "modélisation photo-réaliste"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9-04-06T13:40:04.533" idx="9">
    <p:pos x="4080" y="1324"/>
    <p:text>problème de rendu de la mire de calibration
</p:text>
    <p:extLst>
      <p:ext uri="{C676402C-5697-4E1C-873F-D02D1690AC5C}">
        <p15:threadingInfo xmlns:p15="http://schemas.microsoft.com/office/powerpoint/2012/main" timeZoneBias="420"/>
      </p:ext>
    </p:extLst>
  </p:cm>
  <p:cm authorId="2" dt="2019-04-07T23:48:21.987" idx="8">
    <p:pos x="10" y="10"/>
    <p:text>Il sera important à l'oral de bien faire comprendre le besoin de la calibration et son principe.  C'est une dimension importante de la stéréo-correlation mono camera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9-04-06T13:41:22.115" idx="10">
    <p:pos x="10" y="10"/>
    <p:text>on n'utilise finalement pas le système d'ossatures ici. 
</p:text>
    <p:extLst>
      <p:ext uri="{C676402C-5697-4E1C-873F-D02D1690AC5C}">
        <p15:threadingInfo xmlns:p15="http://schemas.microsoft.com/office/powerpoint/2012/main" timeZoneBias="420"/>
      </p:ext>
    </p:extLst>
  </p:cm>
  <p:cm authorId="1" dt="2019-04-06T13:42:00.115" idx="11">
    <p:pos x="106" y="106"/>
    <p:text>"on peut faire des rendus 3D" =&gt; préciser pourquoi c'est intéressant!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9-04-06T13:37:26.517" idx="5">
    <p:pos x="10" y="10"/>
    <p:text>pas au bon endroit</p:text>
    <p:extLst>
      <p:ext uri="{C676402C-5697-4E1C-873F-D02D1690AC5C}">
        <p15:threadingInfo xmlns:p15="http://schemas.microsoft.com/office/powerpoint/2012/main" timeZoneBias="420"/>
      </p:ext>
    </p:extLst>
  </p:cm>
  <p:cm authorId="2" dt="2019-04-08T00:03:47.853" idx="12">
    <p:pos x="146" y="146"/>
    <p:text>plutôt d'accord pour mettre cette section plus loin</p:text>
    <p:extLst>
      <p:ext uri="{C676402C-5697-4E1C-873F-D02D1690AC5C}">
        <p15:threadingInfo xmlns:p15="http://schemas.microsoft.com/office/powerpoint/2012/main" timeZoneBias="420"/>
      </p:ext>
    </p:extLst>
  </p:cm>
</p:cmLst>
</file>

<file path=ppt/diagrams/_rels/data3.xml.rels><?xml version="1.0" encoding="UTF-8" standalone="yes"?>
<Relationships xmlns="http://schemas.openxmlformats.org/package/2006/relationships"><Relationship Id="rId1" Type="http://schemas.openxmlformats.org/officeDocument/2006/relationships/hyperlink" Target="http://www.blender.org/"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www.blender.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774783-5768-49B5-8457-6E8861C55CE8}" type="doc">
      <dgm:prSet loTypeId="urn:microsoft.com/office/officeart/2005/8/layout/process1" loCatId="process" qsTypeId="urn:microsoft.com/office/officeart/2005/8/quickstyle/simple2" qsCatId="simple" csTypeId="urn:microsoft.com/office/officeart/2005/8/colors/colorful2" csCatId="colorful" phldr="1"/>
      <dgm:spPr/>
      <dgm:t>
        <a:bodyPr/>
        <a:lstStyle/>
        <a:p>
          <a:endParaRPr lang="en-US"/>
        </a:p>
      </dgm:t>
    </dgm:pt>
    <dgm:pt modelId="{4E055626-9CA4-49A6-8D38-D73E0938AA4E}">
      <dgm:prSet/>
      <dgm:spPr/>
      <dgm:t>
        <a:bodyPr/>
        <a:lstStyle/>
        <a:p>
          <a:r>
            <a:rPr lang="en-US"/>
            <a:t>Mise </a:t>
          </a:r>
          <a:r>
            <a:rPr lang="fr-FR" noProof="0"/>
            <a:t>en</a:t>
          </a:r>
          <a:r>
            <a:rPr lang="en-US"/>
            <a:t> place</a:t>
          </a:r>
        </a:p>
      </dgm:t>
    </dgm:pt>
    <dgm:pt modelId="{40F3E0D8-AB82-477F-8DA1-C2480338ED25}" type="parTrans" cxnId="{0198D0B8-E250-482D-AC9E-1F1DD89E7554}">
      <dgm:prSet/>
      <dgm:spPr/>
      <dgm:t>
        <a:bodyPr/>
        <a:lstStyle/>
        <a:p>
          <a:endParaRPr lang="en-US"/>
        </a:p>
      </dgm:t>
    </dgm:pt>
    <dgm:pt modelId="{07AE3E06-058E-401F-AB40-707DA7CBFAF2}" type="sibTrans" cxnId="{0198D0B8-E250-482D-AC9E-1F1DD89E7554}">
      <dgm:prSet/>
      <dgm:spPr/>
      <dgm:t>
        <a:bodyPr/>
        <a:lstStyle/>
        <a:p>
          <a:endParaRPr lang="en-US"/>
        </a:p>
      </dgm:t>
    </dgm:pt>
    <dgm:pt modelId="{7DBD2DA3-032B-4A95-AFB0-F2FD7F6FCA17}">
      <dgm:prSet/>
      <dgm:spPr/>
      <dgm:t>
        <a:bodyPr/>
        <a:lstStyle/>
        <a:p>
          <a:r>
            <a:rPr lang="fr-FR" noProof="0"/>
            <a:t>Essai</a:t>
          </a:r>
        </a:p>
      </dgm:t>
    </dgm:pt>
    <dgm:pt modelId="{F8EC93D0-0F2D-4AB2-A852-32EC5ECDA78A}" type="parTrans" cxnId="{BFC6E24F-5D34-4516-B3CC-1F65FE136A24}">
      <dgm:prSet/>
      <dgm:spPr/>
      <dgm:t>
        <a:bodyPr/>
        <a:lstStyle/>
        <a:p>
          <a:endParaRPr lang="en-US"/>
        </a:p>
      </dgm:t>
    </dgm:pt>
    <dgm:pt modelId="{9EC364E5-BE7B-460C-A5B2-7293418FB3A0}" type="sibTrans" cxnId="{BFC6E24F-5D34-4516-B3CC-1F65FE136A24}">
      <dgm:prSet/>
      <dgm:spPr/>
      <dgm:t>
        <a:bodyPr/>
        <a:lstStyle/>
        <a:p>
          <a:endParaRPr lang="en-US"/>
        </a:p>
      </dgm:t>
    </dgm:pt>
    <dgm:pt modelId="{A0A14F2A-B354-448E-A79F-42ECBF8DC1FB}">
      <dgm:prSet/>
      <dgm:spPr/>
      <dgm:t>
        <a:bodyPr/>
        <a:lstStyle/>
        <a:p>
          <a:r>
            <a:rPr lang="en-US"/>
            <a:t>Calibration</a:t>
          </a:r>
        </a:p>
      </dgm:t>
    </dgm:pt>
    <dgm:pt modelId="{BC19822B-6207-4880-88B1-276194D7A370}" type="parTrans" cxnId="{16B260DF-7915-4693-96E7-EFAA60D4210A}">
      <dgm:prSet/>
      <dgm:spPr/>
      <dgm:t>
        <a:bodyPr/>
        <a:lstStyle/>
        <a:p>
          <a:endParaRPr lang="fr-FR"/>
        </a:p>
      </dgm:t>
    </dgm:pt>
    <dgm:pt modelId="{ACCCE4FB-7B0D-45E7-BF48-F6F09375CE03}" type="sibTrans" cxnId="{16B260DF-7915-4693-96E7-EFAA60D4210A}">
      <dgm:prSet/>
      <dgm:spPr/>
      <dgm:t>
        <a:bodyPr/>
        <a:lstStyle/>
        <a:p>
          <a:endParaRPr lang="en-US"/>
        </a:p>
      </dgm:t>
    </dgm:pt>
    <dgm:pt modelId="{85B3B9EC-304F-4A47-96C5-6BF19303AB04}" type="pres">
      <dgm:prSet presAssocID="{CE774783-5768-49B5-8457-6E8861C55CE8}" presName="Name0" presStyleCnt="0">
        <dgm:presLayoutVars>
          <dgm:dir/>
          <dgm:resizeHandles val="exact"/>
        </dgm:presLayoutVars>
      </dgm:prSet>
      <dgm:spPr/>
    </dgm:pt>
    <dgm:pt modelId="{F5BEFF95-735F-4C0F-9297-500BB47AAA8A}" type="pres">
      <dgm:prSet presAssocID="{4E055626-9CA4-49A6-8D38-D73E0938AA4E}" presName="node" presStyleLbl="node1" presStyleIdx="0" presStyleCnt="3">
        <dgm:presLayoutVars>
          <dgm:bulletEnabled val="1"/>
        </dgm:presLayoutVars>
      </dgm:prSet>
      <dgm:spPr/>
    </dgm:pt>
    <dgm:pt modelId="{DED9E37E-DAEB-43BA-8ABF-2AC469305B01}" type="pres">
      <dgm:prSet presAssocID="{07AE3E06-058E-401F-AB40-707DA7CBFAF2}" presName="sibTrans" presStyleLbl="sibTrans2D1" presStyleIdx="0" presStyleCnt="2"/>
      <dgm:spPr/>
    </dgm:pt>
    <dgm:pt modelId="{33BAF2B6-6852-4A4E-AFAF-02E05557C53F}" type="pres">
      <dgm:prSet presAssocID="{07AE3E06-058E-401F-AB40-707DA7CBFAF2}" presName="connectorText" presStyleLbl="sibTrans2D1" presStyleIdx="0" presStyleCnt="2"/>
      <dgm:spPr/>
    </dgm:pt>
    <dgm:pt modelId="{1CDCF001-2D5A-4C20-A7F8-536C4A032E62}" type="pres">
      <dgm:prSet presAssocID="{A0A14F2A-B354-448E-A79F-42ECBF8DC1FB}" presName="node" presStyleLbl="node1" presStyleIdx="1" presStyleCnt="3">
        <dgm:presLayoutVars>
          <dgm:bulletEnabled val="1"/>
        </dgm:presLayoutVars>
      </dgm:prSet>
      <dgm:spPr/>
    </dgm:pt>
    <dgm:pt modelId="{341D3DF6-83F9-44DC-9536-43135F0E6476}" type="pres">
      <dgm:prSet presAssocID="{ACCCE4FB-7B0D-45E7-BF48-F6F09375CE03}" presName="sibTrans" presStyleLbl="sibTrans2D1" presStyleIdx="1" presStyleCnt="2"/>
      <dgm:spPr/>
    </dgm:pt>
    <dgm:pt modelId="{7331CE65-A9D8-4DDC-BFC7-9EB3FA0B3DBA}" type="pres">
      <dgm:prSet presAssocID="{ACCCE4FB-7B0D-45E7-BF48-F6F09375CE03}" presName="connectorText" presStyleLbl="sibTrans2D1" presStyleIdx="1" presStyleCnt="2"/>
      <dgm:spPr/>
    </dgm:pt>
    <dgm:pt modelId="{CBED5E09-3B21-4C1D-B0F1-5C77A6861D45}" type="pres">
      <dgm:prSet presAssocID="{7DBD2DA3-032B-4A95-AFB0-F2FD7F6FCA17}" presName="node" presStyleLbl="node1" presStyleIdx="2" presStyleCnt="3">
        <dgm:presLayoutVars>
          <dgm:bulletEnabled val="1"/>
        </dgm:presLayoutVars>
      </dgm:prSet>
      <dgm:spPr/>
    </dgm:pt>
  </dgm:ptLst>
  <dgm:cxnLst>
    <dgm:cxn modelId="{92998F23-AD81-437A-90ED-0E8C15CBE695}" type="presOf" srcId="{07AE3E06-058E-401F-AB40-707DA7CBFAF2}" destId="{DED9E37E-DAEB-43BA-8ABF-2AC469305B01}" srcOrd="0" destOrd="0" presId="urn:microsoft.com/office/officeart/2005/8/layout/process1"/>
    <dgm:cxn modelId="{BFE2B439-9B58-462F-8AFA-A13B16C45251}" type="presOf" srcId="{ACCCE4FB-7B0D-45E7-BF48-F6F09375CE03}" destId="{341D3DF6-83F9-44DC-9536-43135F0E6476}" srcOrd="0" destOrd="0" presId="urn:microsoft.com/office/officeart/2005/8/layout/process1"/>
    <dgm:cxn modelId="{28F0B240-4D14-4605-8231-FD746135CC7E}" type="presOf" srcId="{4E055626-9CA4-49A6-8D38-D73E0938AA4E}" destId="{F5BEFF95-735F-4C0F-9297-500BB47AAA8A}" srcOrd="0" destOrd="0" presId="urn:microsoft.com/office/officeart/2005/8/layout/process1"/>
    <dgm:cxn modelId="{49D04D65-EB4B-4B45-8674-5D5230B84B48}" type="presOf" srcId="{7DBD2DA3-032B-4A95-AFB0-F2FD7F6FCA17}" destId="{CBED5E09-3B21-4C1D-B0F1-5C77A6861D45}" srcOrd="0" destOrd="0" presId="urn:microsoft.com/office/officeart/2005/8/layout/process1"/>
    <dgm:cxn modelId="{BFC6E24F-5D34-4516-B3CC-1F65FE136A24}" srcId="{CE774783-5768-49B5-8457-6E8861C55CE8}" destId="{7DBD2DA3-032B-4A95-AFB0-F2FD7F6FCA17}" srcOrd="2" destOrd="0" parTransId="{F8EC93D0-0F2D-4AB2-A852-32EC5ECDA78A}" sibTransId="{9EC364E5-BE7B-460C-A5B2-7293418FB3A0}"/>
    <dgm:cxn modelId="{54BCC972-6AB7-4B50-8B03-8503F295B5E3}" type="presOf" srcId="{CE774783-5768-49B5-8457-6E8861C55CE8}" destId="{85B3B9EC-304F-4A47-96C5-6BF19303AB04}" srcOrd="0" destOrd="0" presId="urn:microsoft.com/office/officeart/2005/8/layout/process1"/>
    <dgm:cxn modelId="{7507F5A8-735E-40E5-A163-07C668262763}" type="presOf" srcId="{A0A14F2A-B354-448E-A79F-42ECBF8DC1FB}" destId="{1CDCF001-2D5A-4C20-A7F8-536C4A032E62}" srcOrd="0" destOrd="0" presId="urn:microsoft.com/office/officeart/2005/8/layout/process1"/>
    <dgm:cxn modelId="{0198D0B8-E250-482D-AC9E-1F1DD89E7554}" srcId="{CE774783-5768-49B5-8457-6E8861C55CE8}" destId="{4E055626-9CA4-49A6-8D38-D73E0938AA4E}" srcOrd="0" destOrd="0" parTransId="{40F3E0D8-AB82-477F-8DA1-C2480338ED25}" sibTransId="{07AE3E06-058E-401F-AB40-707DA7CBFAF2}"/>
    <dgm:cxn modelId="{F8F890C1-ADEC-4364-85B9-8D22903BD74C}" type="presOf" srcId="{07AE3E06-058E-401F-AB40-707DA7CBFAF2}" destId="{33BAF2B6-6852-4A4E-AFAF-02E05557C53F}" srcOrd="1" destOrd="0" presId="urn:microsoft.com/office/officeart/2005/8/layout/process1"/>
    <dgm:cxn modelId="{16B260DF-7915-4693-96E7-EFAA60D4210A}" srcId="{CE774783-5768-49B5-8457-6E8861C55CE8}" destId="{A0A14F2A-B354-448E-A79F-42ECBF8DC1FB}" srcOrd="1" destOrd="0" parTransId="{BC19822B-6207-4880-88B1-276194D7A370}" sibTransId="{ACCCE4FB-7B0D-45E7-BF48-F6F09375CE03}"/>
    <dgm:cxn modelId="{664B48F1-86DF-481B-A0D3-56C081F4FD9B}" type="presOf" srcId="{ACCCE4FB-7B0D-45E7-BF48-F6F09375CE03}" destId="{7331CE65-A9D8-4DDC-BFC7-9EB3FA0B3DBA}" srcOrd="1" destOrd="0" presId="urn:microsoft.com/office/officeart/2005/8/layout/process1"/>
    <dgm:cxn modelId="{2D2D0DF8-0F87-4310-9E32-A2FF30362ADA}" type="presParOf" srcId="{85B3B9EC-304F-4A47-96C5-6BF19303AB04}" destId="{F5BEFF95-735F-4C0F-9297-500BB47AAA8A}" srcOrd="0" destOrd="0" presId="urn:microsoft.com/office/officeart/2005/8/layout/process1"/>
    <dgm:cxn modelId="{8146D80E-5428-4307-B6EE-70CC90AC6493}" type="presParOf" srcId="{85B3B9EC-304F-4A47-96C5-6BF19303AB04}" destId="{DED9E37E-DAEB-43BA-8ABF-2AC469305B01}" srcOrd="1" destOrd="0" presId="urn:microsoft.com/office/officeart/2005/8/layout/process1"/>
    <dgm:cxn modelId="{B9497FC5-B00F-4997-9CF5-0C085862458C}" type="presParOf" srcId="{DED9E37E-DAEB-43BA-8ABF-2AC469305B01}" destId="{33BAF2B6-6852-4A4E-AFAF-02E05557C53F}" srcOrd="0" destOrd="0" presId="urn:microsoft.com/office/officeart/2005/8/layout/process1"/>
    <dgm:cxn modelId="{33F645CA-A6EF-4FF1-9F05-8D93AE4E1995}" type="presParOf" srcId="{85B3B9EC-304F-4A47-96C5-6BF19303AB04}" destId="{1CDCF001-2D5A-4C20-A7F8-536C4A032E62}" srcOrd="2" destOrd="0" presId="urn:microsoft.com/office/officeart/2005/8/layout/process1"/>
    <dgm:cxn modelId="{061853DA-61E7-4C57-8FF8-F7BFEC66F782}" type="presParOf" srcId="{85B3B9EC-304F-4A47-96C5-6BF19303AB04}" destId="{341D3DF6-83F9-44DC-9536-43135F0E6476}" srcOrd="3" destOrd="0" presId="urn:microsoft.com/office/officeart/2005/8/layout/process1"/>
    <dgm:cxn modelId="{462D8C71-6ED7-4C4C-91F7-7EC22AB3810C}" type="presParOf" srcId="{341D3DF6-83F9-44DC-9536-43135F0E6476}" destId="{7331CE65-A9D8-4DDC-BFC7-9EB3FA0B3DBA}" srcOrd="0" destOrd="0" presId="urn:microsoft.com/office/officeart/2005/8/layout/process1"/>
    <dgm:cxn modelId="{8F4D7481-236F-44D8-B95E-C70F43351B1D}" type="presParOf" srcId="{85B3B9EC-304F-4A47-96C5-6BF19303AB04}" destId="{CBED5E09-3B21-4C1D-B0F1-5C77A6861D45}"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F24D8-7337-42B4-A93A-57C300143CE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fr-FR"/>
        </a:p>
      </dgm:t>
    </dgm:pt>
    <dgm:pt modelId="{08DB131E-20F2-47C8-B4F9-810640FA4C9B}">
      <dgm:prSet phldrT="[Texte]" custT="1"/>
      <dgm:spPr>
        <a:solidFill>
          <a:srgbClr val="932942"/>
        </a:solidFill>
      </dgm:spPr>
      <dgm:t>
        <a:bodyPr/>
        <a:lstStyle/>
        <a:p>
          <a:endParaRPr lang="fr-FR" sz="1600"/>
        </a:p>
      </dgm:t>
    </dgm:pt>
    <dgm:pt modelId="{AA1DDC64-292C-4E8D-821A-A38F3D9788DF}" type="parTrans" cxnId="{CF9AB11A-386A-4FB6-BE3D-5E62BC93C8FF}">
      <dgm:prSet/>
      <dgm:spPr/>
      <dgm:t>
        <a:bodyPr/>
        <a:lstStyle/>
        <a:p>
          <a:endParaRPr lang="fr-FR"/>
        </a:p>
      </dgm:t>
    </dgm:pt>
    <dgm:pt modelId="{290C1248-B329-409F-A309-D7B75C52F414}" type="sibTrans" cxnId="{CF9AB11A-386A-4FB6-BE3D-5E62BC93C8FF}">
      <dgm:prSet/>
      <dgm:spPr>
        <a:solidFill>
          <a:schemeClr val="bg2">
            <a:lumMod val="50000"/>
          </a:schemeClr>
        </a:solidFill>
      </dgm:spPr>
      <dgm:t>
        <a:bodyPr/>
        <a:lstStyle/>
        <a:p>
          <a:endParaRPr lang="fr-FR"/>
        </a:p>
      </dgm:t>
    </dgm:pt>
    <dgm:pt modelId="{AE5E68E9-3F8B-4916-85A8-83EC4E2CCD64}">
      <dgm:prSet phldrT="[Texte]" custT="1"/>
      <dgm:spPr>
        <a:solidFill>
          <a:srgbClr val="932942"/>
        </a:solidFill>
      </dgm:spPr>
      <dgm:t>
        <a:bodyPr/>
        <a:lstStyle/>
        <a:p>
          <a:endParaRPr lang="fr-FR" sz="1400"/>
        </a:p>
      </dgm:t>
    </dgm:pt>
    <dgm:pt modelId="{8A0E0DD8-23EF-4C58-9E0C-1CD5612A9FD0}" type="parTrans" cxnId="{7C861998-9E53-46DD-8167-97D08AF168E1}">
      <dgm:prSet/>
      <dgm:spPr/>
      <dgm:t>
        <a:bodyPr/>
        <a:lstStyle/>
        <a:p>
          <a:endParaRPr lang="fr-FR"/>
        </a:p>
      </dgm:t>
    </dgm:pt>
    <dgm:pt modelId="{023B3CDE-E48B-4314-8ABE-94074DCFE591}" type="sibTrans" cxnId="{7C861998-9E53-46DD-8167-97D08AF168E1}">
      <dgm:prSet/>
      <dgm:spPr>
        <a:solidFill>
          <a:schemeClr val="tx2">
            <a:lumMod val="60000"/>
            <a:lumOff val="40000"/>
          </a:schemeClr>
        </a:solidFill>
      </dgm:spPr>
      <dgm:t>
        <a:bodyPr/>
        <a:lstStyle/>
        <a:p>
          <a:endParaRPr lang="fr-FR"/>
        </a:p>
      </dgm:t>
    </dgm:pt>
    <dgm:pt modelId="{253F897B-2587-48A0-8171-02C77F0C95D2}">
      <dgm:prSet phldrT="[Texte]" custT="1"/>
      <dgm:spPr>
        <a:solidFill>
          <a:srgbClr val="932942"/>
        </a:solidFill>
      </dgm:spPr>
      <dgm:t>
        <a:bodyPr/>
        <a:lstStyle/>
        <a:p>
          <a:endParaRPr lang="fr-FR" sz="1800"/>
        </a:p>
      </dgm:t>
    </dgm:pt>
    <dgm:pt modelId="{415ECABC-7DF4-4D62-8D99-9C3397DEB996}" type="parTrans" cxnId="{E429E1C7-2BFA-46EB-B23D-DADC4147ED2B}">
      <dgm:prSet/>
      <dgm:spPr/>
      <dgm:t>
        <a:bodyPr/>
        <a:lstStyle/>
        <a:p>
          <a:endParaRPr lang="fr-FR"/>
        </a:p>
      </dgm:t>
    </dgm:pt>
    <dgm:pt modelId="{A5B21E24-9105-4A7F-B8CC-45042433EAE4}" type="sibTrans" cxnId="{E429E1C7-2BFA-46EB-B23D-DADC4147ED2B}">
      <dgm:prSet/>
      <dgm:spPr>
        <a:solidFill>
          <a:schemeClr val="tx2">
            <a:lumMod val="60000"/>
            <a:lumOff val="40000"/>
          </a:schemeClr>
        </a:solidFill>
      </dgm:spPr>
      <dgm:t>
        <a:bodyPr/>
        <a:lstStyle/>
        <a:p>
          <a:endParaRPr lang="fr-FR"/>
        </a:p>
      </dgm:t>
    </dgm:pt>
    <dgm:pt modelId="{77E2724A-EE4E-430C-A372-7375558344AD}">
      <dgm:prSet phldrT="[Texte]" custT="1"/>
      <dgm:spPr>
        <a:solidFill>
          <a:srgbClr val="932942"/>
        </a:solidFill>
      </dgm:spPr>
      <dgm:t>
        <a:bodyPr/>
        <a:lstStyle/>
        <a:p>
          <a:endParaRPr lang="fr-FR" sz="1600"/>
        </a:p>
      </dgm:t>
    </dgm:pt>
    <dgm:pt modelId="{9589F941-F0A1-4A4F-B61C-6F41FC2693F6}" type="parTrans" cxnId="{914FAB9A-0109-4B38-9DAB-2C312872F6EB}">
      <dgm:prSet/>
      <dgm:spPr/>
      <dgm:t>
        <a:bodyPr/>
        <a:lstStyle/>
        <a:p>
          <a:endParaRPr lang="fr-FR"/>
        </a:p>
      </dgm:t>
    </dgm:pt>
    <dgm:pt modelId="{0534B15A-63A0-4184-B8A9-A3302C0E3D9E}" type="sibTrans" cxnId="{914FAB9A-0109-4B38-9DAB-2C312872F6EB}">
      <dgm:prSet/>
      <dgm:spPr>
        <a:solidFill>
          <a:schemeClr val="tx2">
            <a:lumMod val="60000"/>
            <a:lumOff val="40000"/>
          </a:schemeClr>
        </a:solidFill>
      </dgm:spPr>
      <dgm:t>
        <a:bodyPr/>
        <a:lstStyle/>
        <a:p>
          <a:endParaRPr lang="fr-FR"/>
        </a:p>
      </dgm:t>
    </dgm:pt>
    <dgm:pt modelId="{F320E23D-232C-49FB-A5E4-59F597C9AF3B}">
      <dgm:prSet phldrT="[Texte]" custT="1"/>
      <dgm:spPr>
        <a:solidFill>
          <a:srgbClr val="932942"/>
        </a:solidFill>
      </dgm:spPr>
      <dgm:t>
        <a:bodyPr/>
        <a:lstStyle/>
        <a:p>
          <a:endParaRPr lang="fr-FR" sz="1600"/>
        </a:p>
      </dgm:t>
    </dgm:pt>
    <dgm:pt modelId="{403A6070-DAAC-46ED-8565-D9CC0EB55A2D}" type="parTrans" cxnId="{C4D06E91-BE9E-4B6F-B06A-CB6CF1A7A55F}">
      <dgm:prSet/>
      <dgm:spPr/>
      <dgm:t>
        <a:bodyPr/>
        <a:lstStyle/>
        <a:p>
          <a:endParaRPr lang="fr-FR"/>
        </a:p>
      </dgm:t>
    </dgm:pt>
    <dgm:pt modelId="{E8D74FB4-F8B5-43C2-8707-CD9662A8C909}" type="sibTrans" cxnId="{C4D06E91-BE9E-4B6F-B06A-CB6CF1A7A55F}">
      <dgm:prSet/>
      <dgm:spPr>
        <a:solidFill>
          <a:schemeClr val="tx2">
            <a:lumMod val="60000"/>
            <a:lumOff val="40000"/>
          </a:schemeClr>
        </a:solidFill>
      </dgm:spPr>
      <dgm:t>
        <a:bodyPr/>
        <a:lstStyle/>
        <a:p>
          <a:endParaRPr lang="fr-FR"/>
        </a:p>
      </dgm:t>
    </dgm:pt>
    <dgm:pt modelId="{3FEECDC2-52D8-4339-9752-8E0A6926E1E1}" type="pres">
      <dgm:prSet presAssocID="{DECF24D8-7337-42B4-A93A-57C300143CE4}" presName="cycle" presStyleCnt="0">
        <dgm:presLayoutVars>
          <dgm:dir/>
          <dgm:resizeHandles val="exact"/>
        </dgm:presLayoutVars>
      </dgm:prSet>
      <dgm:spPr/>
    </dgm:pt>
    <dgm:pt modelId="{3C8BBA26-ECCA-4EF2-9161-2E2D229350B0}" type="pres">
      <dgm:prSet presAssocID="{253F897B-2587-48A0-8171-02C77F0C95D2}" presName="node" presStyleLbl="node1" presStyleIdx="0" presStyleCnt="5">
        <dgm:presLayoutVars>
          <dgm:bulletEnabled val="1"/>
        </dgm:presLayoutVars>
      </dgm:prSet>
      <dgm:spPr/>
    </dgm:pt>
    <dgm:pt modelId="{9D416F93-F1B5-4B1D-9AB6-573F6603F2B3}" type="pres">
      <dgm:prSet presAssocID="{A5B21E24-9105-4A7F-B8CC-45042433EAE4}" presName="sibTrans" presStyleLbl="sibTrans2D1" presStyleIdx="0" presStyleCnt="5"/>
      <dgm:spPr/>
    </dgm:pt>
    <dgm:pt modelId="{CE7A64B6-E251-46BD-AAEF-AD48CA4E3BBE}" type="pres">
      <dgm:prSet presAssocID="{A5B21E24-9105-4A7F-B8CC-45042433EAE4}" presName="connectorText" presStyleLbl="sibTrans2D1" presStyleIdx="0" presStyleCnt="5"/>
      <dgm:spPr/>
    </dgm:pt>
    <dgm:pt modelId="{319363C0-C5CF-4BE9-BEE2-9ED681D90743}" type="pres">
      <dgm:prSet presAssocID="{77E2724A-EE4E-430C-A372-7375558344AD}" presName="node" presStyleLbl="node1" presStyleIdx="1" presStyleCnt="5">
        <dgm:presLayoutVars>
          <dgm:bulletEnabled val="1"/>
        </dgm:presLayoutVars>
      </dgm:prSet>
      <dgm:spPr/>
    </dgm:pt>
    <dgm:pt modelId="{0A1B47DC-04BE-4FFE-919C-B7C071C8A365}" type="pres">
      <dgm:prSet presAssocID="{0534B15A-63A0-4184-B8A9-A3302C0E3D9E}" presName="sibTrans" presStyleLbl="sibTrans2D1" presStyleIdx="1" presStyleCnt="5"/>
      <dgm:spPr/>
    </dgm:pt>
    <dgm:pt modelId="{CF4BD2A0-4F48-431F-91A4-1561B71AC7E5}" type="pres">
      <dgm:prSet presAssocID="{0534B15A-63A0-4184-B8A9-A3302C0E3D9E}" presName="connectorText" presStyleLbl="sibTrans2D1" presStyleIdx="1" presStyleCnt="5"/>
      <dgm:spPr/>
    </dgm:pt>
    <dgm:pt modelId="{69DA3E5E-2445-44C6-AE80-C049F0C05D96}" type="pres">
      <dgm:prSet presAssocID="{F320E23D-232C-49FB-A5E4-59F597C9AF3B}" presName="node" presStyleLbl="node1" presStyleIdx="2" presStyleCnt="5">
        <dgm:presLayoutVars>
          <dgm:bulletEnabled val="1"/>
        </dgm:presLayoutVars>
      </dgm:prSet>
      <dgm:spPr/>
    </dgm:pt>
    <dgm:pt modelId="{9D9D7CE8-8CFC-445E-9600-E5F700311F87}" type="pres">
      <dgm:prSet presAssocID="{E8D74FB4-F8B5-43C2-8707-CD9662A8C909}" presName="sibTrans" presStyleLbl="sibTrans2D1" presStyleIdx="2" presStyleCnt="5"/>
      <dgm:spPr/>
    </dgm:pt>
    <dgm:pt modelId="{901977CB-E72E-44F5-9B59-99C1F08017E0}" type="pres">
      <dgm:prSet presAssocID="{E8D74FB4-F8B5-43C2-8707-CD9662A8C909}" presName="connectorText" presStyleLbl="sibTrans2D1" presStyleIdx="2" presStyleCnt="5"/>
      <dgm:spPr/>
    </dgm:pt>
    <dgm:pt modelId="{DBDA3F3E-2697-41AE-BA3A-6946A9A6D5A2}" type="pres">
      <dgm:prSet presAssocID="{AE5E68E9-3F8B-4916-85A8-83EC4E2CCD64}" presName="node" presStyleLbl="node1" presStyleIdx="3" presStyleCnt="5">
        <dgm:presLayoutVars>
          <dgm:bulletEnabled val="1"/>
        </dgm:presLayoutVars>
      </dgm:prSet>
      <dgm:spPr/>
    </dgm:pt>
    <dgm:pt modelId="{C3AA423C-5319-4C54-A984-C10744B32E36}" type="pres">
      <dgm:prSet presAssocID="{023B3CDE-E48B-4314-8ABE-94074DCFE591}" presName="sibTrans" presStyleLbl="sibTrans2D1" presStyleIdx="3" presStyleCnt="5"/>
      <dgm:spPr/>
    </dgm:pt>
    <dgm:pt modelId="{FDC6B877-BC0E-4A22-A8A8-665CE4470DE1}" type="pres">
      <dgm:prSet presAssocID="{023B3CDE-E48B-4314-8ABE-94074DCFE591}" presName="connectorText" presStyleLbl="sibTrans2D1" presStyleIdx="3" presStyleCnt="5"/>
      <dgm:spPr/>
    </dgm:pt>
    <dgm:pt modelId="{6FDE2495-7407-415A-8CFB-C20436916D86}" type="pres">
      <dgm:prSet presAssocID="{08DB131E-20F2-47C8-B4F9-810640FA4C9B}" presName="node" presStyleLbl="node1" presStyleIdx="4" presStyleCnt="5">
        <dgm:presLayoutVars>
          <dgm:bulletEnabled val="1"/>
        </dgm:presLayoutVars>
      </dgm:prSet>
      <dgm:spPr/>
    </dgm:pt>
    <dgm:pt modelId="{33E27B9C-9FB8-442D-B43B-1A50C3865B3C}" type="pres">
      <dgm:prSet presAssocID="{290C1248-B329-409F-A309-D7B75C52F414}" presName="sibTrans" presStyleLbl="sibTrans2D1" presStyleIdx="4" presStyleCnt="5"/>
      <dgm:spPr/>
    </dgm:pt>
    <dgm:pt modelId="{1975C5A0-60F4-4D99-88D5-7FF3ACAE8120}" type="pres">
      <dgm:prSet presAssocID="{290C1248-B329-409F-A309-D7B75C52F414}" presName="connectorText" presStyleLbl="sibTrans2D1" presStyleIdx="4" presStyleCnt="5"/>
      <dgm:spPr/>
    </dgm:pt>
  </dgm:ptLst>
  <dgm:cxnLst>
    <dgm:cxn modelId="{CF9AB11A-386A-4FB6-BE3D-5E62BC93C8FF}" srcId="{DECF24D8-7337-42B4-A93A-57C300143CE4}" destId="{08DB131E-20F2-47C8-B4F9-810640FA4C9B}" srcOrd="4" destOrd="0" parTransId="{AA1DDC64-292C-4E8D-821A-A38F3D9788DF}" sibTransId="{290C1248-B329-409F-A309-D7B75C52F414}"/>
    <dgm:cxn modelId="{C997E268-21AB-4260-93A3-D6A9F76E7F68}" type="presOf" srcId="{290C1248-B329-409F-A309-D7B75C52F414}" destId="{33E27B9C-9FB8-442D-B43B-1A50C3865B3C}" srcOrd="0" destOrd="0" presId="urn:microsoft.com/office/officeart/2005/8/layout/cycle2"/>
    <dgm:cxn modelId="{4B444749-2E88-462D-8BC4-E9FA250B0A16}" type="presOf" srcId="{253F897B-2587-48A0-8171-02C77F0C95D2}" destId="{3C8BBA26-ECCA-4EF2-9161-2E2D229350B0}" srcOrd="0" destOrd="0" presId="urn:microsoft.com/office/officeart/2005/8/layout/cycle2"/>
    <dgm:cxn modelId="{0143876E-D3F2-4B74-8AB4-76CB03657AC2}" type="presOf" srcId="{023B3CDE-E48B-4314-8ABE-94074DCFE591}" destId="{C3AA423C-5319-4C54-A984-C10744B32E36}" srcOrd="0" destOrd="0" presId="urn:microsoft.com/office/officeart/2005/8/layout/cycle2"/>
    <dgm:cxn modelId="{F75A7D73-F518-40C2-948A-61D5E8CBE243}" type="presOf" srcId="{023B3CDE-E48B-4314-8ABE-94074DCFE591}" destId="{FDC6B877-BC0E-4A22-A8A8-665CE4470DE1}" srcOrd="1" destOrd="0" presId="urn:microsoft.com/office/officeart/2005/8/layout/cycle2"/>
    <dgm:cxn modelId="{F14E6C86-4824-4EAE-9B43-EECB7EF51E83}" type="presOf" srcId="{E8D74FB4-F8B5-43C2-8707-CD9662A8C909}" destId="{901977CB-E72E-44F5-9B59-99C1F08017E0}" srcOrd="1" destOrd="0" presId="urn:microsoft.com/office/officeart/2005/8/layout/cycle2"/>
    <dgm:cxn modelId="{B5D2028B-70B7-4958-A46A-D9546FDB6A36}" type="presOf" srcId="{AE5E68E9-3F8B-4916-85A8-83EC4E2CCD64}" destId="{DBDA3F3E-2697-41AE-BA3A-6946A9A6D5A2}" srcOrd="0" destOrd="0" presId="urn:microsoft.com/office/officeart/2005/8/layout/cycle2"/>
    <dgm:cxn modelId="{C02BA68F-B6C9-4205-8656-048E20533D52}" type="presOf" srcId="{DECF24D8-7337-42B4-A93A-57C300143CE4}" destId="{3FEECDC2-52D8-4339-9752-8E0A6926E1E1}" srcOrd="0" destOrd="0" presId="urn:microsoft.com/office/officeart/2005/8/layout/cycle2"/>
    <dgm:cxn modelId="{C4D06E91-BE9E-4B6F-B06A-CB6CF1A7A55F}" srcId="{DECF24D8-7337-42B4-A93A-57C300143CE4}" destId="{F320E23D-232C-49FB-A5E4-59F597C9AF3B}" srcOrd="2" destOrd="0" parTransId="{403A6070-DAAC-46ED-8565-D9CC0EB55A2D}" sibTransId="{E8D74FB4-F8B5-43C2-8707-CD9662A8C909}"/>
    <dgm:cxn modelId="{7C861998-9E53-46DD-8167-97D08AF168E1}" srcId="{DECF24D8-7337-42B4-A93A-57C300143CE4}" destId="{AE5E68E9-3F8B-4916-85A8-83EC4E2CCD64}" srcOrd="3" destOrd="0" parTransId="{8A0E0DD8-23EF-4C58-9E0C-1CD5612A9FD0}" sibTransId="{023B3CDE-E48B-4314-8ABE-94074DCFE591}"/>
    <dgm:cxn modelId="{914FAB9A-0109-4B38-9DAB-2C312872F6EB}" srcId="{DECF24D8-7337-42B4-A93A-57C300143CE4}" destId="{77E2724A-EE4E-430C-A372-7375558344AD}" srcOrd="1" destOrd="0" parTransId="{9589F941-F0A1-4A4F-B61C-6F41FC2693F6}" sibTransId="{0534B15A-63A0-4184-B8A9-A3302C0E3D9E}"/>
    <dgm:cxn modelId="{6BAFEFAF-DEC7-40E2-9AA2-8A7D22F917B8}" type="presOf" srcId="{A5B21E24-9105-4A7F-B8CC-45042433EAE4}" destId="{9D416F93-F1B5-4B1D-9AB6-573F6603F2B3}" srcOrd="0" destOrd="0" presId="urn:microsoft.com/office/officeart/2005/8/layout/cycle2"/>
    <dgm:cxn modelId="{1639F6B5-FB0B-43B0-A42B-3B858AAE770A}" type="presOf" srcId="{0534B15A-63A0-4184-B8A9-A3302C0E3D9E}" destId="{CF4BD2A0-4F48-431F-91A4-1561B71AC7E5}" srcOrd="1" destOrd="0" presId="urn:microsoft.com/office/officeart/2005/8/layout/cycle2"/>
    <dgm:cxn modelId="{849F5BBD-CF8E-43D9-9A05-787C3A072F32}" type="presOf" srcId="{08DB131E-20F2-47C8-B4F9-810640FA4C9B}" destId="{6FDE2495-7407-415A-8CFB-C20436916D86}" srcOrd="0" destOrd="0" presId="urn:microsoft.com/office/officeart/2005/8/layout/cycle2"/>
    <dgm:cxn modelId="{E429E1C7-2BFA-46EB-B23D-DADC4147ED2B}" srcId="{DECF24D8-7337-42B4-A93A-57C300143CE4}" destId="{253F897B-2587-48A0-8171-02C77F0C95D2}" srcOrd="0" destOrd="0" parTransId="{415ECABC-7DF4-4D62-8D99-9C3397DEB996}" sibTransId="{A5B21E24-9105-4A7F-B8CC-45042433EAE4}"/>
    <dgm:cxn modelId="{5268F7C8-CA55-4014-9FF5-4CAE4EEAD4CA}" type="presOf" srcId="{290C1248-B329-409F-A309-D7B75C52F414}" destId="{1975C5A0-60F4-4D99-88D5-7FF3ACAE8120}" srcOrd="1" destOrd="0" presId="urn:microsoft.com/office/officeart/2005/8/layout/cycle2"/>
    <dgm:cxn modelId="{A61EF4CC-83D6-412E-9E0F-B9964ED7DE88}" type="presOf" srcId="{E8D74FB4-F8B5-43C2-8707-CD9662A8C909}" destId="{9D9D7CE8-8CFC-445E-9600-E5F700311F87}" srcOrd="0" destOrd="0" presId="urn:microsoft.com/office/officeart/2005/8/layout/cycle2"/>
    <dgm:cxn modelId="{C9367ACD-F2E8-4E37-ABCA-9B5E17803DD4}" type="presOf" srcId="{0534B15A-63A0-4184-B8A9-A3302C0E3D9E}" destId="{0A1B47DC-04BE-4FFE-919C-B7C071C8A365}" srcOrd="0" destOrd="0" presId="urn:microsoft.com/office/officeart/2005/8/layout/cycle2"/>
    <dgm:cxn modelId="{A7033BD7-930A-4521-8D17-565A93422BE6}" type="presOf" srcId="{77E2724A-EE4E-430C-A372-7375558344AD}" destId="{319363C0-C5CF-4BE9-BEE2-9ED681D90743}" srcOrd="0" destOrd="0" presId="urn:microsoft.com/office/officeart/2005/8/layout/cycle2"/>
    <dgm:cxn modelId="{385733F4-55CD-4B1F-BE42-188FF885EC5A}" type="presOf" srcId="{F320E23D-232C-49FB-A5E4-59F597C9AF3B}" destId="{69DA3E5E-2445-44C6-AE80-C049F0C05D96}" srcOrd="0" destOrd="0" presId="urn:microsoft.com/office/officeart/2005/8/layout/cycle2"/>
    <dgm:cxn modelId="{66958EFB-3929-4154-B10C-CF6A9A2C3BE8}" type="presOf" srcId="{A5B21E24-9105-4A7F-B8CC-45042433EAE4}" destId="{CE7A64B6-E251-46BD-AAEF-AD48CA4E3BBE}" srcOrd="1" destOrd="0" presId="urn:microsoft.com/office/officeart/2005/8/layout/cycle2"/>
    <dgm:cxn modelId="{74929ECA-239A-418D-96B2-A7BA2B8CF267}" type="presParOf" srcId="{3FEECDC2-52D8-4339-9752-8E0A6926E1E1}" destId="{3C8BBA26-ECCA-4EF2-9161-2E2D229350B0}" srcOrd="0" destOrd="0" presId="urn:microsoft.com/office/officeart/2005/8/layout/cycle2"/>
    <dgm:cxn modelId="{3F01B100-C315-43D8-B726-DA2BEF056C43}" type="presParOf" srcId="{3FEECDC2-52D8-4339-9752-8E0A6926E1E1}" destId="{9D416F93-F1B5-4B1D-9AB6-573F6603F2B3}" srcOrd="1" destOrd="0" presId="urn:microsoft.com/office/officeart/2005/8/layout/cycle2"/>
    <dgm:cxn modelId="{8C4A3633-8738-446D-80BF-2DBCD879EA65}" type="presParOf" srcId="{9D416F93-F1B5-4B1D-9AB6-573F6603F2B3}" destId="{CE7A64B6-E251-46BD-AAEF-AD48CA4E3BBE}" srcOrd="0" destOrd="0" presId="urn:microsoft.com/office/officeart/2005/8/layout/cycle2"/>
    <dgm:cxn modelId="{D65F5542-929C-48C4-B17F-7E1993ACB811}" type="presParOf" srcId="{3FEECDC2-52D8-4339-9752-8E0A6926E1E1}" destId="{319363C0-C5CF-4BE9-BEE2-9ED681D90743}" srcOrd="2" destOrd="0" presId="urn:microsoft.com/office/officeart/2005/8/layout/cycle2"/>
    <dgm:cxn modelId="{DB7C27E6-1642-41CB-BC98-1804C63DDD3A}" type="presParOf" srcId="{3FEECDC2-52D8-4339-9752-8E0A6926E1E1}" destId="{0A1B47DC-04BE-4FFE-919C-B7C071C8A365}" srcOrd="3" destOrd="0" presId="urn:microsoft.com/office/officeart/2005/8/layout/cycle2"/>
    <dgm:cxn modelId="{B915E3B1-1CA3-4B65-9791-351F225E6424}" type="presParOf" srcId="{0A1B47DC-04BE-4FFE-919C-B7C071C8A365}" destId="{CF4BD2A0-4F48-431F-91A4-1561B71AC7E5}" srcOrd="0" destOrd="0" presId="urn:microsoft.com/office/officeart/2005/8/layout/cycle2"/>
    <dgm:cxn modelId="{322CCAAF-BA9A-407D-AE76-859C158DA2B5}" type="presParOf" srcId="{3FEECDC2-52D8-4339-9752-8E0A6926E1E1}" destId="{69DA3E5E-2445-44C6-AE80-C049F0C05D96}" srcOrd="4" destOrd="0" presId="urn:microsoft.com/office/officeart/2005/8/layout/cycle2"/>
    <dgm:cxn modelId="{D714958E-B531-4E47-BBDA-2713E00B0D34}" type="presParOf" srcId="{3FEECDC2-52D8-4339-9752-8E0A6926E1E1}" destId="{9D9D7CE8-8CFC-445E-9600-E5F700311F87}" srcOrd="5" destOrd="0" presId="urn:microsoft.com/office/officeart/2005/8/layout/cycle2"/>
    <dgm:cxn modelId="{C6523721-9D92-49C0-9FEB-152B3C12DE75}" type="presParOf" srcId="{9D9D7CE8-8CFC-445E-9600-E5F700311F87}" destId="{901977CB-E72E-44F5-9B59-99C1F08017E0}" srcOrd="0" destOrd="0" presId="urn:microsoft.com/office/officeart/2005/8/layout/cycle2"/>
    <dgm:cxn modelId="{53F03436-3FF5-422F-921C-85CA6902C624}" type="presParOf" srcId="{3FEECDC2-52D8-4339-9752-8E0A6926E1E1}" destId="{DBDA3F3E-2697-41AE-BA3A-6946A9A6D5A2}" srcOrd="6" destOrd="0" presId="urn:microsoft.com/office/officeart/2005/8/layout/cycle2"/>
    <dgm:cxn modelId="{85143904-8786-495A-A379-621583E02F34}" type="presParOf" srcId="{3FEECDC2-52D8-4339-9752-8E0A6926E1E1}" destId="{C3AA423C-5319-4C54-A984-C10744B32E36}" srcOrd="7" destOrd="0" presId="urn:microsoft.com/office/officeart/2005/8/layout/cycle2"/>
    <dgm:cxn modelId="{9E089D2A-C6CC-48DC-B761-CDD67C62E340}" type="presParOf" srcId="{C3AA423C-5319-4C54-A984-C10744B32E36}" destId="{FDC6B877-BC0E-4A22-A8A8-665CE4470DE1}" srcOrd="0" destOrd="0" presId="urn:microsoft.com/office/officeart/2005/8/layout/cycle2"/>
    <dgm:cxn modelId="{E29CE976-6217-4503-8791-1836144F6E5D}" type="presParOf" srcId="{3FEECDC2-52D8-4339-9752-8E0A6926E1E1}" destId="{6FDE2495-7407-415A-8CFB-C20436916D86}" srcOrd="8" destOrd="0" presId="urn:microsoft.com/office/officeart/2005/8/layout/cycle2"/>
    <dgm:cxn modelId="{B011D847-348D-4FE1-AF2E-691A932DB4C1}" type="presParOf" srcId="{3FEECDC2-52D8-4339-9752-8E0A6926E1E1}" destId="{33E27B9C-9FB8-442D-B43B-1A50C3865B3C}" srcOrd="9" destOrd="0" presId="urn:microsoft.com/office/officeart/2005/8/layout/cycle2"/>
    <dgm:cxn modelId="{68ACFA74-81B2-4147-A663-E5E7E67B388D}" type="presParOf" srcId="{33E27B9C-9FB8-442D-B43B-1A50C3865B3C}" destId="{1975C5A0-60F4-4D99-88D5-7FF3ACAE812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B533D0-EBC8-4E90-A638-95157749883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6C3675D-287E-405B-A146-C536C051D6D8}">
      <dgm:prSet/>
      <dgm:spPr/>
      <dgm:t>
        <a:bodyPr/>
        <a:lstStyle/>
        <a:p>
          <a:r>
            <a:rPr lang="fr-FR" b="1"/>
            <a:t>[1] </a:t>
          </a:r>
          <a:r>
            <a:rPr lang="fr-FR"/>
            <a:t>   M.A. Sutton, Image Correlation for Shape, Motion and Deformation Measurements,2009.</a:t>
          </a:r>
          <a:endParaRPr lang="en-US"/>
        </a:p>
      </dgm:t>
    </dgm:pt>
    <dgm:pt modelId="{9AA7D918-EB7A-4373-9A1A-8B613D2C32E2}" type="parTrans" cxnId="{8D07C174-A67F-4368-87F8-C3BB265A1DD8}">
      <dgm:prSet/>
      <dgm:spPr/>
      <dgm:t>
        <a:bodyPr/>
        <a:lstStyle/>
        <a:p>
          <a:endParaRPr lang="en-US"/>
        </a:p>
      </dgm:t>
    </dgm:pt>
    <dgm:pt modelId="{4FF8243B-F809-4872-9711-8891C72A8461}" type="sibTrans" cxnId="{8D07C174-A67F-4368-87F8-C3BB265A1DD8}">
      <dgm:prSet/>
      <dgm:spPr/>
      <dgm:t>
        <a:bodyPr/>
        <a:lstStyle/>
        <a:p>
          <a:endParaRPr lang="en-US"/>
        </a:p>
      </dgm:t>
    </dgm:pt>
    <dgm:pt modelId="{B2FDE60C-392B-49A4-AE26-BF5B7A44AE13}">
      <dgm:prSet/>
      <dgm:spPr/>
      <dgm:t>
        <a:bodyPr/>
        <a:lstStyle/>
        <a:p>
          <a:r>
            <a:rPr lang="fr-FR" b="1"/>
            <a:t>[2]   </a:t>
          </a:r>
          <a:r>
            <a:rPr lang="fr-FR"/>
            <a:t> J.-E. Dufour, F. Hild, S. Roux. Shape, displacement and mechanical properties from isogeometric multiview stereocorrelation. The Journal of Strain Analysis for Engineering Design 50: 470–487, 2015.</a:t>
          </a:r>
          <a:endParaRPr lang="en-US"/>
        </a:p>
      </dgm:t>
    </dgm:pt>
    <dgm:pt modelId="{E65073A0-E286-4DCF-BAFA-69437430B8E4}" type="parTrans" cxnId="{2321B523-DEEF-44C8-B661-7F8DB5ADB28E}">
      <dgm:prSet/>
      <dgm:spPr/>
      <dgm:t>
        <a:bodyPr/>
        <a:lstStyle/>
        <a:p>
          <a:endParaRPr lang="en-US"/>
        </a:p>
      </dgm:t>
    </dgm:pt>
    <dgm:pt modelId="{0290EAC5-4F77-4505-BC6C-A6D8ED6A6B4F}" type="sibTrans" cxnId="{2321B523-DEEF-44C8-B661-7F8DB5ADB28E}">
      <dgm:prSet/>
      <dgm:spPr/>
      <dgm:t>
        <a:bodyPr/>
        <a:lstStyle/>
        <a:p>
          <a:endParaRPr lang="en-US"/>
        </a:p>
      </dgm:t>
    </dgm:pt>
    <dgm:pt modelId="{EFF54EC9-266C-40C6-ACDE-54D95F99DE26}">
      <dgm:prSet/>
      <dgm:spPr/>
      <dgm:t>
        <a:bodyPr/>
        <a:lstStyle/>
        <a:p>
          <a:r>
            <a:rPr lang="fr-FR" b="1"/>
            <a:t>[3]</a:t>
          </a:r>
          <a:r>
            <a:rPr lang="fr-FR"/>
            <a:t>    Blender — a 3D modelling and rendering package, Blender online community, Blender Foundation, Blender Institute, Amsterdam, </a:t>
          </a:r>
          <a:r>
            <a:rPr lang="fr-FR">
              <a:hlinkClick xmlns:r="http://schemas.openxmlformats.org/officeDocument/2006/relationships" r:id="rId1"/>
            </a:rPr>
            <a:t>http://www.blender.org</a:t>
          </a:r>
          <a:r>
            <a:rPr lang="fr-FR"/>
            <a:t>.</a:t>
          </a:r>
          <a:endParaRPr lang="en-US"/>
        </a:p>
      </dgm:t>
    </dgm:pt>
    <dgm:pt modelId="{843B5CB3-B28F-4F2E-96DC-784C061AF16A}" type="parTrans" cxnId="{D4B28FB4-774E-42E9-BB61-739D056B0EA6}">
      <dgm:prSet/>
      <dgm:spPr/>
      <dgm:t>
        <a:bodyPr/>
        <a:lstStyle/>
        <a:p>
          <a:endParaRPr lang="en-US"/>
        </a:p>
      </dgm:t>
    </dgm:pt>
    <dgm:pt modelId="{B418E883-E77D-4912-AF74-19A0ED2F99F8}" type="sibTrans" cxnId="{D4B28FB4-774E-42E9-BB61-739D056B0EA6}">
      <dgm:prSet/>
      <dgm:spPr/>
      <dgm:t>
        <a:bodyPr/>
        <a:lstStyle/>
        <a:p>
          <a:endParaRPr lang="en-US"/>
        </a:p>
      </dgm:t>
    </dgm:pt>
    <dgm:pt modelId="{02CF70B5-CC7C-4EF3-AAEA-01287F7A3023}">
      <dgm:prSet/>
      <dgm:spPr/>
      <dgm:t>
        <a:bodyPr/>
        <a:lstStyle/>
        <a:p>
          <a:r>
            <a:rPr lang="fr-FR" b="1"/>
            <a:t>[4]   </a:t>
          </a:r>
          <a:r>
            <a:rPr lang="fr-FR"/>
            <a:t> M. Vitse, M. Poncelet, A.E. Iskef, J.E. Dufour, R. Gras, A. Bouterf, B. Raka, C. Giry, F. Gatuingt,  F. Hild, F. Ragueneau, S. Roux. Toward virtual design and optimization of a structural test monitored by a multi-view system. submitted, 2019.</a:t>
          </a:r>
          <a:endParaRPr lang="en-US"/>
        </a:p>
      </dgm:t>
    </dgm:pt>
    <dgm:pt modelId="{DAD3DBC3-9AEC-403E-B07D-D1720274F52F}" type="parTrans" cxnId="{DDC93D46-20EB-4CB4-9034-D25EB28A701C}">
      <dgm:prSet/>
      <dgm:spPr/>
      <dgm:t>
        <a:bodyPr/>
        <a:lstStyle/>
        <a:p>
          <a:endParaRPr lang="en-US"/>
        </a:p>
      </dgm:t>
    </dgm:pt>
    <dgm:pt modelId="{3D010D9E-619F-48FE-BFAE-895F0A071364}" type="sibTrans" cxnId="{DDC93D46-20EB-4CB4-9034-D25EB28A701C}">
      <dgm:prSet/>
      <dgm:spPr/>
      <dgm:t>
        <a:bodyPr/>
        <a:lstStyle/>
        <a:p>
          <a:endParaRPr lang="en-US"/>
        </a:p>
      </dgm:t>
    </dgm:pt>
    <dgm:pt modelId="{387CC913-165B-44ED-A5BF-B56C361E6FFA}" type="pres">
      <dgm:prSet presAssocID="{05B533D0-EBC8-4E90-A638-951577498839}" presName="linear" presStyleCnt="0">
        <dgm:presLayoutVars>
          <dgm:animLvl val="lvl"/>
          <dgm:resizeHandles val="exact"/>
        </dgm:presLayoutVars>
      </dgm:prSet>
      <dgm:spPr/>
    </dgm:pt>
    <dgm:pt modelId="{161076DD-FED6-40F2-858B-FEC75E0CE863}" type="pres">
      <dgm:prSet presAssocID="{36C3675D-287E-405B-A146-C536C051D6D8}" presName="parentText" presStyleLbl="node1" presStyleIdx="0" presStyleCnt="4">
        <dgm:presLayoutVars>
          <dgm:chMax val="0"/>
          <dgm:bulletEnabled val="1"/>
        </dgm:presLayoutVars>
      </dgm:prSet>
      <dgm:spPr/>
    </dgm:pt>
    <dgm:pt modelId="{79F2805F-3391-4103-B1AB-F62EB2D5607A}" type="pres">
      <dgm:prSet presAssocID="{4FF8243B-F809-4872-9711-8891C72A8461}" presName="spacer" presStyleCnt="0"/>
      <dgm:spPr/>
    </dgm:pt>
    <dgm:pt modelId="{9E287D15-9ADC-4E2D-9B2D-16B83E664608}" type="pres">
      <dgm:prSet presAssocID="{B2FDE60C-392B-49A4-AE26-BF5B7A44AE13}" presName="parentText" presStyleLbl="node1" presStyleIdx="1" presStyleCnt="4">
        <dgm:presLayoutVars>
          <dgm:chMax val="0"/>
          <dgm:bulletEnabled val="1"/>
        </dgm:presLayoutVars>
      </dgm:prSet>
      <dgm:spPr/>
    </dgm:pt>
    <dgm:pt modelId="{A2CC37A8-FC0D-408A-8F01-486B62EC6018}" type="pres">
      <dgm:prSet presAssocID="{0290EAC5-4F77-4505-BC6C-A6D8ED6A6B4F}" presName="spacer" presStyleCnt="0"/>
      <dgm:spPr/>
    </dgm:pt>
    <dgm:pt modelId="{BD51BDD8-FB92-498A-8129-C5C6693AA346}" type="pres">
      <dgm:prSet presAssocID="{EFF54EC9-266C-40C6-ACDE-54D95F99DE26}" presName="parentText" presStyleLbl="node1" presStyleIdx="2" presStyleCnt="4">
        <dgm:presLayoutVars>
          <dgm:chMax val="0"/>
          <dgm:bulletEnabled val="1"/>
        </dgm:presLayoutVars>
      </dgm:prSet>
      <dgm:spPr/>
    </dgm:pt>
    <dgm:pt modelId="{86B78D4D-9B8D-471B-9408-1BD28F35EDA2}" type="pres">
      <dgm:prSet presAssocID="{B418E883-E77D-4912-AF74-19A0ED2F99F8}" presName="spacer" presStyleCnt="0"/>
      <dgm:spPr/>
    </dgm:pt>
    <dgm:pt modelId="{250F1DB2-F5B1-43AB-9E75-104F6053965E}" type="pres">
      <dgm:prSet presAssocID="{02CF70B5-CC7C-4EF3-AAEA-01287F7A3023}" presName="parentText" presStyleLbl="node1" presStyleIdx="3" presStyleCnt="4">
        <dgm:presLayoutVars>
          <dgm:chMax val="0"/>
          <dgm:bulletEnabled val="1"/>
        </dgm:presLayoutVars>
      </dgm:prSet>
      <dgm:spPr/>
    </dgm:pt>
  </dgm:ptLst>
  <dgm:cxnLst>
    <dgm:cxn modelId="{2321B523-DEEF-44C8-B661-7F8DB5ADB28E}" srcId="{05B533D0-EBC8-4E90-A638-951577498839}" destId="{B2FDE60C-392B-49A4-AE26-BF5B7A44AE13}" srcOrd="1" destOrd="0" parTransId="{E65073A0-E286-4DCF-BAFA-69437430B8E4}" sibTransId="{0290EAC5-4F77-4505-BC6C-A6D8ED6A6B4F}"/>
    <dgm:cxn modelId="{2B7AA32A-EE14-48BD-8FBF-7AACB8DB79C6}" type="presOf" srcId="{36C3675D-287E-405B-A146-C536C051D6D8}" destId="{161076DD-FED6-40F2-858B-FEC75E0CE863}" srcOrd="0" destOrd="0" presId="urn:microsoft.com/office/officeart/2005/8/layout/vList2"/>
    <dgm:cxn modelId="{DDC93D46-20EB-4CB4-9034-D25EB28A701C}" srcId="{05B533D0-EBC8-4E90-A638-951577498839}" destId="{02CF70B5-CC7C-4EF3-AAEA-01287F7A3023}" srcOrd="3" destOrd="0" parTransId="{DAD3DBC3-9AEC-403E-B07D-D1720274F52F}" sibTransId="{3D010D9E-619F-48FE-BFAE-895F0A071364}"/>
    <dgm:cxn modelId="{147B8946-4FF6-4D95-BF4F-FFB378A376DD}" type="presOf" srcId="{EFF54EC9-266C-40C6-ACDE-54D95F99DE26}" destId="{BD51BDD8-FB92-498A-8129-C5C6693AA346}" srcOrd="0" destOrd="0" presId="urn:microsoft.com/office/officeart/2005/8/layout/vList2"/>
    <dgm:cxn modelId="{8D07C174-A67F-4368-87F8-C3BB265A1DD8}" srcId="{05B533D0-EBC8-4E90-A638-951577498839}" destId="{36C3675D-287E-405B-A146-C536C051D6D8}" srcOrd="0" destOrd="0" parTransId="{9AA7D918-EB7A-4373-9A1A-8B613D2C32E2}" sibTransId="{4FF8243B-F809-4872-9711-8891C72A8461}"/>
    <dgm:cxn modelId="{5B395280-22BA-4D67-948D-2683024CC0D1}" type="presOf" srcId="{B2FDE60C-392B-49A4-AE26-BF5B7A44AE13}" destId="{9E287D15-9ADC-4E2D-9B2D-16B83E664608}" srcOrd="0" destOrd="0" presId="urn:microsoft.com/office/officeart/2005/8/layout/vList2"/>
    <dgm:cxn modelId="{6EDAAE8F-115C-4813-92C1-E1F39D6778F2}" type="presOf" srcId="{02CF70B5-CC7C-4EF3-AAEA-01287F7A3023}" destId="{250F1DB2-F5B1-43AB-9E75-104F6053965E}" srcOrd="0" destOrd="0" presId="urn:microsoft.com/office/officeart/2005/8/layout/vList2"/>
    <dgm:cxn modelId="{B7978A95-80A7-49F1-99DD-1EE10929334B}" type="presOf" srcId="{05B533D0-EBC8-4E90-A638-951577498839}" destId="{387CC913-165B-44ED-A5BF-B56C361E6FFA}" srcOrd="0" destOrd="0" presId="urn:microsoft.com/office/officeart/2005/8/layout/vList2"/>
    <dgm:cxn modelId="{D4B28FB4-774E-42E9-BB61-739D056B0EA6}" srcId="{05B533D0-EBC8-4E90-A638-951577498839}" destId="{EFF54EC9-266C-40C6-ACDE-54D95F99DE26}" srcOrd="2" destOrd="0" parTransId="{843B5CB3-B28F-4F2E-96DC-784C061AF16A}" sibTransId="{B418E883-E77D-4912-AF74-19A0ED2F99F8}"/>
    <dgm:cxn modelId="{BD73DA66-12C7-4390-A7A7-52D47777DD7D}" type="presParOf" srcId="{387CC913-165B-44ED-A5BF-B56C361E6FFA}" destId="{161076DD-FED6-40F2-858B-FEC75E0CE863}" srcOrd="0" destOrd="0" presId="urn:microsoft.com/office/officeart/2005/8/layout/vList2"/>
    <dgm:cxn modelId="{AC432B4C-446B-4F0F-8F49-97717CF1240D}" type="presParOf" srcId="{387CC913-165B-44ED-A5BF-B56C361E6FFA}" destId="{79F2805F-3391-4103-B1AB-F62EB2D5607A}" srcOrd="1" destOrd="0" presId="urn:microsoft.com/office/officeart/2005/8/layout/vList2"/>
    <dgm:cxn modelId="{73FFE548-3287-4512-BEC7-884545777CE6}" type="presParOf" srcId="{387CC913-165B-44ED-A5BF-B56C361E6FFA}" destId="{9E287D15-9ADC-4E2D-9B2D-16B83E664608}" srcOrd="2" destOrd="0" presId="urn:microsoft.com/office/officeart/2005/8/layout/vList2"/>
    <dgm:cxn modelId="{998A5240-DC9D-479C-AC14-66990CAFA009}" type="presParOf" srcId="{387CC913-165B-44ED-A5BF-B56C361E6FFA}" destId="{A2CC37A8-FC0D-408A-8F01-486B62EC6018}" srcOrd="3" destOrd="0" presId="urn:microsoft.com/office/officeart/2005/8/layout/vList2"/>
    <dgm:cxn modelId="{3A511B76-E202-42DB-937A-92A10E8E9261}" type="presParOf" srcId="{387CC913-165B-44ED-A5BF-B56C361E6FFA}" destId="{BD51BDD8-FB92-498A-8129-C5C6693AA346}" srcOrd="4" destOrd="0" presId="urn:microsoft.com/office/officeart/2005/8/layout/vList2"/>
    <dgm:cxn modelId="{BAB98E78-EA3A-4F07-83FE-6182DC490C9B}" type="presParOf" srcId="{387CC913-165B-44ED-A5BF-B56C361E6FFA}" destId="{86B78D4D-9B8D-471B-9408-1BD28F35EDA2}" srcOrd="5" destOrd="0" presId="urn:microsoft.com/office/officeart/2005/8/layout/vList2"/>
    <dgm:cxn modelId="{9F980DC6-9187-4D87-9089-A637E949A95D}" type="presParOf" srcId="{387CC913-165B-44ED-A5BF-B56C361E6FFA}" destId="{250F1DB2-F5B1-43AB-9E75-104F6053965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EFF95-735F-4C0F-9297-500BB47AAA8A}">
      <dsp:nvSpPr>
        <dsp:cNvPr id="0" name=""/>
        <dsp:cNvSpPr/>
      </dsp:nvSpPr>
      <dsp:spPr>
        <a:xfrm>
          <a:off x="7787" y="918435"/>
          <a:ext cx="2327457" cy="1396474"/>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Mise </a:t>
          </a:r>
          <a:r>
            <a:rPr lang="fr-FR" sz="3400" kern="1200" noProof="0"/>
            <a:t>en</a:t>
          </a:r>
          <a:r>
            <a:rPr lang="en-US" sz="3400" kern="1200"/>
            <a:t> place</a:t>
          </a:r>
        </a:p>
      </dsp:txBody>
      <dsp:txXfrm>
        <a:off x="48688" y="959336"/>
        <a:ext cx="2245655" cy="1314672"/>
      </dsp:txXfrm>
    </dsp:sp>
    <dsp:sp modelId="{DED9E37E-DAEB-43BA-8ABF-2AC469305B01}">
      <dsp:nvSpPr>
        <dsp:cNvPr id="0" name=""/>
        <dsp:cNvSpPr/>
      </dsp:nvSpPr>
      <dsp:spPr>
        <a:xfrm>
          <a:off x="2567990" y="1328068"/>
          <a:ext cx="493421" cy="57720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2567990" y="1443510"/>
        <a:ext cx="345395" cy="346325"/>
      </dsp:txXfrm>
    </dsp:sp>
    <dsp:sp modelId="{1CDCF001-2D5A-4C20-A7F8-536C4A032E62}">
      <dsp:nvSpPr>
        <dsp:cNvPr id="0" name=""/>
        <dsp:cNvSpPr/>
      </dsp:nvSpPr>
      <dsp:spPr>
        <a:xfrm>
          <a:off x="3266228" y="918435"/>
          <a:ext cx="2327457" cy="1396474"/>
        </a:xfrm>
        <a:prstGeom prst="roundRect">
          <a:avLst>
            <a:gd name="adj" fmla="val 10000"/>
          </a:avLst>
        </a:prstGeom>
        <a:solidFill>
          <a:schemeClr val="accent2">
            <a:hueOff val="595867"/>
            <a:satOff val="3457"/>
            <a:lumOff val="3432"/>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Calibration</a:t>
          </a:r>
        </a:p>
      </dsp:txBody>
      <dsp:txXfrm>
        <a:off x="3307129" y="959336"/>
        <a:ext cx="2245655" cy="1314672"/>
      </dsp:txXfrm>
    </dsp:sp>
    <dsp:sp modelId="{341D3DF6-83F9-44DC-9536-43135F0E6476}">
      <dsp:nvSpPr>
        <dsp:cNvPr id="0" name=""/>
        <dsp:cNvSpPr/>
      </dsp:nvSpPr>
      <dsp:spPr>
        <a:xfrm>
          <a:off x="5826431" y="1328068"/>
          <a:ext cx="493421" cy="577209"/>
        </a:xfrm>
        <a:prstGeom prst="rightArrow">
          <a:avLst>
            <a:gd name="adj1" fmla="val 60000"/>
            <a:gd name="adj2" fmla="val 50000"/>
          </a:avLst>
        </a:prstGeom>
        <a:solidFill>
          <a:schemeClr val="accent2">
            <a:hueOff val="1191735"/>
            <a:satOff val="6913"/>
            <a:lumOff val="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826431" y="1443510"/>
        <a:ext cx="345395" cy="346325"/>
      </dsp:txXfrm>
    </dsp:sp>
    <dsp:sp modelId="{CBED5E09-3B21-4C1D-B0F1-5C77A6861D45}">
      <dsp:nvSpPr>
        <dsp:cNvPr id="0" name=""/>
        <dsp:cNvSpPr/>
      </dsp:nvSpPr>
      <dsp:spPr>
        <a:xfrm>
          <a:off x="6524669" y="918435"/>
          <a:ext cx="2327457" cy="1396474"/>
        </a:xfrm>
        <a:prstGeom prst="roundRect">
          <a:avLst>
            <a:gd name="adj" fmla="val 10000"/>
          </a:avLst>
        </a:prstGeom>
        <a:solidFill>
          <a:schemeClr val="accent2">
            <a:hueOff val="1191735"/>
            <a:satOff val="6913"/>
            <a:lumOff val="686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fr-FR" sz="3400" kern="1200" noProof="0"/>
            <a:t>Essai</a:t>
          </a:r>
        </a:p>
      </dsp:txBody>
      <dsp:txXfrm>
        <a:off x="6565570" y="959336"/>
        <a:ext cx="2245655" cy="131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BBA26-ECCA-4EF2-9161-2E2D229350B0}">
      <dsp:nvSpPr>
        <dsp:cNvPr id="0" name=""/>
        <dsp:cNvSpPr/>
      </dsp:nvSpPr>
      <dsp:spPr>
        <a:xfrm>
          <a:off x="2507026" y="1822"/>
          <a:ext cx="1311035" cy="1311035"/>
        </a:xfrm>
        <a:prstGeom prst="ellipse">
          <a:avLst/>
        </a:prstGeom>
        <a:solidFill>
          <a:srgbClr val="93294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2699023" y="193819"/>
        <a:ext cx="927041" cy="927041"/>
      </dsp:txXfrm>
    </dsp:sp>
    <dsp:sp modelId="{9D416F93-F1B5-4B1D-9AB6-573F6603F2B3}">
      <dsp:nvSpPr>
        <dsp:cNvPr id="0" name=""/>
        <dsp:cNvSpPr/>
      </dsp:nvSpPr>
      <dsp:spPr>
        <a:xfrm rot="2160000">
          <a:off x="3776472" y="1008520"/>
          <a:ext cx="347873" cy="442474"/>
        </a:xfrm>
        <a:prstGeom prst="rightArrow">
          <a:avLst>
            <a:gd name="adj1" fmla="val 60000"/>
            <a:gd name="adj2" fmla="val 5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786438" y="1066344"/>
        <a:ext cx="243511" cy="265484"/>
      </dsp:txXfrm>
    </dsp:sp>
    <dsp:sp modelId="{319363C0-C5CF-4BE9-BEE2-9ED681D90743}">
      <dsp:nvSpPr>
        <dsp:cNvPr id="0" name=""/>
        <dsp:cNvSpPr/>
      </dsp:nvSpPr>
      <dsp:spPr>
        <a:xfrm>
          <a:off x="4098687" y="1158231"/>
          <a:ext cx="1311035" cy="1311035"/>
        </a:xfrm>
        <a:prstGeom prst="ellipse">
          <a:avLst/>
        </a:prstGeom>
        <a:solidFill>
          <a:srgbClr val="93294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4290684" y="1350228"/>
        <a:ext cx="927041" cy="927041"/>
      </dsp:txXfrm>
    </dsp:sp>
    <dsp:sp modelId="{0A1B47DC-04BE-4FFE-919C-B7C071C8A365}">
      <dsp:nvSpPr>
        <dsp:cNvPr id="0" name=""/>
        <dsp:cNvSpPr/>
      </dsp:nvSpPr>
      <dsp:spPr>
        <a:xfrm rot="6480000">
          <a:off x="4279330" y="2518703"/>
          <a:ext cx="347873" cy="442474"/>
        </a:xfrm>
        <a:prstGeom prst="rightArrow">
          <a:avLst>
            <a:gd name="adj1" fmla="val 60000"/>
            <a:gd name="adj2" fmla="val 5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rot="10800000">
        <a:off x="4347636" y="2557571"/>
        <a:ext cx="243511" cy="265484"/>
      </dsp:txXfrm>
    </dsp:sp>
    <dsp:sp modelId="{69DA3E5E-2445-44C6-AE80-C049F0C05D96}">
      <dsp:nvSpPr>
        <dsp:cNvPr id="0" name=""/>
        <dsp:cNvSpPr/>
      </dsp:nvSpPr>
      <dsp:spPr>
        <a:xfrm>
          <a:off x="3490727" y="3029340"/>
          <a:ext cx="1311035" cy="1311035"/>
        </a:xfrm>
        <a:prstGeom prst="ellipse">
          <a:avLst/>
        </a:prstGeom>
        <a:solidFill>
          <a:srgbClr val="93294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3682724" y="3221337"/>
        <a:ext cx="927041" cy="927041"/>
      </dsp:txXfrm>
    </dsp:sp>
    <dsp:sp modelId="{9D9D7CE8-8CFC-445E-9600-E5F700311F87}">
      <dsp:nvSpPr>
        <dsp:cNvPr id="0" name=""/>
        <dsp:cNvSpPr/>
      </dsp:nvSpPr>
      <dsp:spPr>
        <a:xfrm rot="10800000">
          <a:off x="2998453" y="3463621"/>
          <a:ext cx="347873" cy="442474"/>
        </a:xfrm>
        <a:prstGeom prst="rightArrow">
          <a:avLst>
            <a:gd name="adj1" fmla="val 60000"/>
            <a:gd name="adj2" fmla="val 5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rot="10800000">
        <a:off x="3102815" y="3552116"/>
        <a:ext cx="243511" cy="265484"/>
      </dsp:txXfrm>
    </dsp:sp>
    <dsp:sp modelId="{DBDA3F3E-2697-41AE-BA3A-6946A9A6D5A2}">
      <dsp:nvSpPr>
        <dsp:cNvPr id="0" name=""/>
        <dsp:cNvSpPr/>
      </dsp:nvSpPr>
      <dsp:spPr>
        <a:xfrm>
          <a:off x="1523326" y="3029340"/>
          <a:ext cx="1311035" cy="1311035"/>
        </a:xfrm>
        <a:prstGeom prst="ellipse">
          <a:avLst/>
        </a:prstGeom>
        <a:solidFill>
          <a:srgbClr val="93294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fr-FR" sz="1400" kern="1200"/>
        </a:p>
      </dsp:txBody>
      <dsp:txXfrm>
        <a:off x="1715323" y="3221337"/>
        <a:ext cx="927041" cy="927041"/>
      </dsp:txXfrm>
    </dsp:sp>
    <dsp:sp modelId="{C3AA423C-5319-4C54-A984-C10744B32E36}">
      <dsp:nvSpPr>
        <dsp:cNvPr id="0" name=""/>
        <dsp:cNvSpPr/>
      </dsp:nvSpPr>
      <dsp:spPr>
        <a:xfrm rot="15120000">
          <a:off x="1703969" y="2537430"/>
          <a:ext cx="347873" cy="442474"/>
        </a:xfrm>
        <a:prstGeom prst="rightArrow">
          <a:avLst>
            <a:gd name="adj1" fmla="val 60000"/>
            <a:gd name="adj2" fmla="val 5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rot="10800000">
        <a:off x="1772275" y="2675552"/>
        <a:ext cx="243511" cy="265484"/>
      </dsp:txXfrm>
    </dsp:sp>
    <dsp:sp modelId="{6FDE2495-7407-415A-8CFB-C20436916D86}">
      <dsp:nvSpPr>
        <dsp:cNvPr id="0" name=""/>
        <dsp:cNvSpPr/>
      </dsp:nvSpPr>
      <dsp:spPr>
        <a:xfrm>
          <a:off x="915366" y="1158231"/>
          <a:ext cx="1311035" cy="1311035"/>
        </a:xfrm>
        <a:prstGeom prst="ellipse">
          <a:avLst/>
        </a:prstGeom>
        <a:solidFill>
          <a:srgbClr val="932942"/>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1107363" y="1350228"/>
        <a:ext cx="927041" cy="927041"/>
      </dsp:txXfrm>
    </dsp:sp>
    <dsp:sp modelId="{33E27B9C-9FB8-442D-B43B-1A50C3865B3C}">
      <dsp:nvSpPr>
        <dsp:cNvPr id="0" name=""/>
        <dsp:cNvSpPr/>
      </dsp:nvSpPr>
      <dsp:spPr>
        <a:xfrm rot="19440000">
          <a:off x="2184812" y="1020094"/>
          <a:ext cx="347873" cy="442474"/>
        </a:xfrm>
        <a:prstGeom prst="rightArrow">
          <a:avLst>
            <a:gd name="adj1" fmla="val 60000"/>
            <a:gd name="adj2" fmla="val 50000"/>
          </a:avLst>
        </a:prstGeom>
        <a:solidFill>
          <a:schemeClr val="bg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2194778" y="1139260"/>
        <a:ext cx="243511" cy="265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076DD-FED6-40F2-858B-FEC75E0CE863}">
      <dsp:nvSpPr>
        <dsp:cNvPr id="0" name=""/>
        <dsp:cNvSpPr/>
      </dsp:nvSpPr>
      <dsp:spPr>
        <a:xfrm>
          <a:off x="0" y="82804"/>
          <a:ext cx="9302840" cy="893816"/>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kern="1200"/>
            <a:t>[1] </a:t>
          </a:r>
          <a:r>
            <a:rPr lang="fr-FR" sz="1600" kern="1200"/>
            <a:t>   M.A. Sutton, Image Correlation for Shape, Motion and Deformation Measurements,2009.</a:t>
          </a:r>
          <a:endParaRPr lang="en-US" sz="1600" kern="1200"/>
        </a:p>
      </dsp:txBody>
      <dsp:txXfrm>
        <a:off x="43633" y="126437"/>
        <a:ext cx="9215574" cy="806550"/>
      </dsp:txXfrm>
    </dsp:sp>
    <dsp:sp modelId="{9E287D15-9ADC-4E2D-9B2D-16B83E664608}">
      <dsp:nvSpPr>
        <dsp:cNvPr id="0" name=""/>
        <dsp:cNvSpPr/>
      </dsp:nvSpPr>
      <dsp:spPr>
        <a:xfrm>
          <a:off x="0" y="1022700"/>
          <a:ext cx="9302840" cy="893816"/>
        </a:xfrm>
        <a:prstGeom prst="roundRect">
          <a:avLst/>
        </a:prstGeom>
        <a:solidFill>
          <a:schemeClr val="accent2">
            <a:hueOff val="397245"/>
            <a:satOff val="2304"/>
            <a:lumOff val="228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kern="1200"/>
            <a:t>[2]   </a:t>
          </a:r>
          <a:r>
            <a:rPr lang="fr-FR" sz="1600" kern="1200"/>
            <a:t> J.-E. Dufour, F. Hild, S. Roux. Shape, displacement and mechanical properties from isogeometric multiview stereocorrelation. The Journal of Strain Analysis for Engineering Design 50: 470–487, 2015.</a:t>
          </a:r>
          <a:endParaRPr lang="en-US" sz="1600" kern="1200"/>
        </a:p>
      </dsp:txBody>
      <dsp:txXfrm>
        <a:off x="43633" y="1066333"/>
        <a:ext cx="9215574" cy="806550"/>
      </dsp:txXfrm>
    </dsp:sp>
    <dsp:sp modelId="{BD51BDD8-FB92-498A-8129-C5C6693AA346}">
      <dsp:nvSpPr>
        <dsp:cNvPr id="0" name=""/>
        <dsp:cNvSpPr/>
      </dsp:nvSpPr>
      <dsp:spPr>
        <a:xfrm>
          <a:off x="0" y="1962597"/>
          <a:ext cx="9302840" cy="893816"/>
        </a:xfrm>
        <a:prstGeom prst="roundRect">
          <a:avLst/>
        </a:prstGeom>
        <a:solidFill>
          <a:schemeClr val="accent2">
            <a:hueOff val="794490"/>
            <a:satOff val="4609"/>
            <a:lumOff val="457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kern="1200"/>
            <a:t>[3]</a:t>
          </a:r>
          <a:r>
            <a:rPr lang="fr-FR" sz="1600" kern="1200"/>
            <a:t>    Blender — a 3D modelling and rendering package, Blender online community, Blender Foundation, Blender Institute, Amsterdam, </a:t>
          </a:r>
          <a:r>
            <a:rPr lang="fr-FR" sz="1600" kern="1200">
              <a:hlinkClick xmlns:r="http://schemas.openxmlformats.org/officeDocument/2006/relationships" r:id="rId1"/>
            </a:rPr>
            <a:t>http://www.blender.org</a:t>
          </a:r>
          <a:r>
            <a:rPr lang="fr-FR" sz="1600" kern="1200"/>
            <a:t>.</a:t>
          </a:r>
          <a:endParaRPr lang="en-US" sz="1600" kern="1200"/>
        </a:p>
      </dsp:txBody>
      <dsp:txXfrm>
        <a:off x="43633" y="2006230"/>
        <a:ext cx="9215574" cy="806550"/>
      </dsp:txXfrm>
    </dsp:sp>
    <dsp:sp modelId="{250F1DB2-F5B1-43AB-9E75-104F6053965E}">
      <dsp:nvSpPr>
        <dsp:cNvPr id="0" name=""/>
        <dsp:cNvSpPr/>
      </dsp:nvSpPr>
      <dsp:spPr>
        <a:xfrm>
          <a:off x="0" y="2902493"/>
          <a:ext cx="9302840" cy="893816"/>
        </a:xfrm>
        <a:prstGeom prst="roundRect">
          <a:avLst/>
        </a:prstGeom>
        <a:solidFill>
          <a:schemeClr val="accent2">
            <a:hueOff val="1191735"/>
            <a:satOff val="6913"/>
            <a:lumOff val="686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1" kern="1200"/>
            <a:t>[4]   </a:t>
          </a:r>
          <a:r>
            <a:rPr lang="fr-FR" sz="1600" kern="1200"/>
            <a:t> M. Vitse, M. Poncelet, A.E. Iskef, J.E. Dufour, R. Gras, A. Bouterf, B. Raka, C. Giry, F. Gatuingt,  F. Hild, F. Ragueneau, S. Roux. Toward virtual design and optimization of a structural test monitored by a multi-view system. submitted, 2019.</a:t>
          </a:r>
          <a:endParaRPr lang="en-US" sz="1600" kern="1200"/>
        </a:p>
      </dsp:txBody>
      <dsp:txXfrm>
        <a:off x="43633" y="2946126"/>
        <a:ext cx="9215574" cy="8065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AA90A4-424D-4A74-8270-4A4A532867D2}" type="datetime1">
              <a:rPr lang="fr-FR" smtClean="0"/>
              <a:t>17/04/2019</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869CCD-926A-42A3-94A1-6009661E9238}" type="slidenum">
              <a:rPr lang="fr-FR" smtClean="0"/>
              <a:t>‹#›</a:t>
            </a:fld>
            <a:endParaRPr lang="fr-FR"/>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13B83-2233-4D61-9AAF-78BDCA9B1A89}" type="datetime1">
              <a:rPr lang="fr-FR" smtClean="0"/>
              <a:t>17/04/2019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91E9C0-5B25-46C2-9FEB-4EDBE51BAF3C}" type="slidenum">
              <a:rPr lang="fr-FR" smtClean="0"/>
              <a:t>‹#›</a:t>
            </a:fld>
            <a:endParaRPr lang="fr-FR"/>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cs typeface="Calibri"/>
              </a:rPr>
              <a:t>Voici</a:t>
            </a:r>
            <a:r>
              <a:rPr lang="en-US">
                <a:cs typeface="Calibri"/>
              </a:rPr>
              <a:t> </a:t>
            </a:r>
            <a:r>
              <a:rPr lang="en-US" err="1">
                <a:cs typeface="Calibri"/>
              </a:rPr>
              <a:t>qu'on</a:t>
            </a:r>
            <a:r>
              <a:rPr lang="en-US">
                <a:cs typeface="Calibri"/>
              </a:rPr>
              <a:t> </a:t>
            </a:r>
            <a:r>
              <a:rPr lang="en-US" err="1">
                <a:cs typeface="Calibri"/>
              </a:rPr>
              <a:t>introduit</a:t>
            </a:r>
            <a:r>
              <a:rPr lang="en-US">
                <a:cs typeface="Calibri"/>
              </a:rPr>
              <a:t> un </a:t>
            </a:r>
            <a:r>
              <a:rPr lang="en-US" err="1">
                <a:cs typeface="Calibri"/>
              </a:rPr>
              <a:t>d'outil</a:t>
            </a:r>
            <a:r>
              <a:rPr lang="en-US">
                <a:cs typeface="Calibri"/>
              </a:rPr>
              <a:t> le plus important dans </a:t>
            </a:r>
            <a:r>
              <a:rPr lang="en-US" err="1">
                <a:cs typeface="Calibri"/>
              </a:rPr>
              <a:t>notre</a:t>
            </a:r>
            <a:r>
              <a:rPr lang="en-US">
                <a:cs typeface="Calibri"/>
              </a:rPr>
              <a:t> </a:t>
            </a:r>
            <a:r>
              <a:rPr lang="en-US" err="1">
                <a:cs typeface="Calibri"/>
              </a:rPr>
              <a:t>projet</a:t>
            </a:r>
            <a:r>
              <a:rPr lang="en-US">
                <a:cs typeface="Calibri"/>
              </a:rPr>
              <a:t>: La </a:t>
            </a:r>
            <a:r>
              <a:rPr lang="en-US" err="1">
                <a:cs typeface="Calibri"/>
              </a:rPr>
              <a:t>modélisation</a:t>
            </a:r>
            <a:r>
              <a:rPr lang="en-US">
                <a:cs typeface="Calibri"/>
              </a:rPr>
              <a:t> photo-</a:t>
            </a:r>
            <a:r>
              <a:rPr lang="en-US" err="1">
                <a:cs typeface="Calibri"/>
              </a:rPr>
              <a:t>réaliste</a:t>
            </a:r>
            <a:r>
              <a:rPr lang="en-US">
                <a:cs typeface="Calibri"/>
              </a:rPr>
              <a:t> Blender, qui </a:t>
            </a:r>
            <a:r>
              <a:rPr lang="en-US" err="1">
                <a:cs typeface="Calibri"/>
              </a:rPr>
              <a:t>ayant</a:t>
            </a:r>
            <a:r>
              <a:rPr lang="en-US">
                <a:cs typeface="Calibri"/>
              </a:rPr>
              <a:t> un but de </a:t>
            </a:r>
            <a:r>
              <a:rPr lang="en-US" err="1">
                <a:cs typeface="Calibri"/>
              </a:rPr>
              <a:t>prévoir</a:t>
            </a:r>
            <a:r>
              <a:rPr lang="en-US">
                <a:cs typeface="Calibri"/>
              </a:rPr>
              <a:t> le </a:t>
            </a:r>
            <a:r>
              <a:rPr lang="en-US" err="1">
                <a:cs typeface="Calibri"/>
              </a:rPr>
              <a:t>comportement</a:t>
            </a:r>
            <a:r>
              <a:rPr lang="en-US">
                <a:cs typeface="Calibri"/>
              </a:rPr>
              <a:t> d’un </a:t>
            </a:r>
            <a:r>
              <a:rPr lang="en-US" err="1">
                <a:cs typeface="Calibri"/>
              </a:rPr>
              <a:t>essai</a:t>
            </a:r>
            <a:endParaRPr lang="en-US" err="1"/>
          </a:p>
        </p:txBody>
      </p:sp>
    </p:spTree>
    <p:extLst>
      <p:ext uri="{BB962C8B-B14F-4D97-AF65-F5344CB8AC3E}">
        <p14:creationId xmlns:p14="http://schemas.microsoft.com/office/powerpoint/2010/main" val="1498299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À l'aide  de ce logiciel, on peut identifier des différents paramétrages de pareils photos</a:t>
            </a:r>
            <a:r>
              <a:rPr lang="fr-FR" baseline="0"/>
              <a:t>,</a:t>
            </a:r>
            <a:r>
              <a:rPr lang="fr-FR"/>
              <a:t>  comme la distance focale, l'ouverture du diaphragme voire les paramétrages extrinsèques ( comme  la position  et l'orientation) … </a:t>
            </a:r>
            <a:endParaRPr lang="en-US"/>
          </a:p>
          <a:p>
            <a:r>
              <a:rPr lang="fr-FR"/>
              <a:t>Tout au premier, on localise la machine de traction et ajouter un mire dessus.</a:t>
            </a:r>
            <a:endParaRPr lang="en-US">
              <a:cs typeface="Calibri"/>
            </a:endParaRPr>
          </a:p>
          <a:p>
            <a:r>
              <a:rPr lang="fr-FR"/>
              <a:t>En considérant les zones que le robot peut attendre, on </a:t>
            </a:r>
            <a:r>
              <a:rPr lang="fr-FR">
                <a:cs typeface="Calibri"/>
              </a:rPr>
              <a:t>pré-localise le robot par les rendus des caméras. </a:t>
            </a:r>
            <a:endParaRPr lang="fr-FR"/>
          </a:p>
          <a:p>
            <a:r>
              <a:rPr lang="fr-FR"/>
              <a:t> Blender fait en sorte d’avoir l’éprouvette et la mire dans son champ de vision.</a:t>
            </a:r>
            <a:endParaRPr lang="fr-FR">
              <a:cs typeface="Calibri"/>
            </a:endParaRPr>
          </a:p>
          <a:p>
            <a:endParaRPr lang="fr-FR">
              <a:cs typeface="Calibri"/>
            </a:endParaRPr>
          </a:p>
          <a:p>
            <a:r>
              <a:rPr lang="fr-FR">
                <a:cs typeface="Calibri"/>
              </a:rPr>
              <a:t> On vérifie que l'éprouvette est bien au centre du point de vue gauche et droite dans le rendu,</a:t>
            </a:r>
          </a:p>
          <a:p>
            <a:r>
              <a:rPr lang="fr-FR">
                <a:cs typeface="Calibri"/>
              </a:rPr>
              <a:t>Quand les positions de caméra sont connues, on peut sortir les matrices de projections</a:t>
            </a:r>
          </a:p>
          <a:p>
            <a:endParaRPr lang="fr-FR">
              <a:cs typeface="Calibri"/>
            </a:endParaRPr>
          </a:p>
          <a:p>
            <a:r>
              <a:rPr lang="fr-FR">
                <a:cs typeface="Calibri"/>
              </a:rPr>
              <a:t>Par ailleurs, on peut aussi sortir d'angle  de chaque liaison qui sert dans les commandes de position du bras du robot.</a:t>
            </a:r>
          </a:p>
          <a:p>
            <a:endParaRPr lang="en-US">
              <a:cs typeface="Calibri"/>
            </a:endParaRPr>
          </a:p>
          <a:p>
            <a:pPr marL="285750" indent="-285750">
              <a:buFont typeface="Wingdings,Sans-Serif"/>
              <a:buChar char="§"/>
            </a:pPr>
            <a:endParaRPr lang="en-US">
              <a:cs typeface="Calibri"/>
            </a:endParaRPr>
          </a:p>
          <a:p>
            <a:pPr marL="285750" indent="-285750">
              <a:buFont typeface="Wingdings,Sans-Serif"/>
              <a:buChar char="§"/>
            </a:pPr>
            <a:endParaRPr lang="en-US">
              <a:cs typeface="Calibri"/>
            </a:endParaRPr>
          </a:p>
        </p:txBody>
      </p:sp>
    </p:spTree>
    <p:extLst>
      <p:ext uri="{BB962C8B-B14F-4D97-AF65-F5344CB8AC3E}">
        <p14:creationId xmlns:p14="http://schemas.microsoft.com/office/powerpoint/2010/main" val="2527046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Une fois La modélisation du bras de robot est établi,  ça signifie que l'essai est faisable. </a:t>
            </a:r>
            <a:r>
              <a:rPr lang="fr-FR">
                <a:cs typeface="Calibri" panose="020F0502020204030204"/>
              </a:rPr>
              <a:t> </a:t>
            </a:r>
            <a:r>
              <a:rPr lang="fr-FR"/>
              <a:t>Ce logiciel nous  permet de simule le test , comme  ici </a:t>
            </a:r>
            <a:endParaRPr lang="fr-FR">
              <a:cs typeface="Calibri" panose="020F0502020204030204"/>
            </a:endParaRPr>
          </a:p>
          <a:p>
            <a:endParaRPr lang="en-US">
              <a:cs typeface="Calibri" panose="020F0502020204030204"/>
            </a:endParaRPr>
          </a:p>
          <a:p>
            <a:endParaRPr lang="fr-FR">
              <a:cs typeface="Calibri" panose="020F0502020204030204"/>
            </a:endParaRPr>
          </a:p>
          <a:p>
            <a:endParaRPr lang="en-US">
              <a:cs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Éprouvette à la géométrie suivante</a:t>
            </a:r>
          </a:p>
          <a:p>
            <a:r>
              <a:rPr lang="fr-FR"/>
              <a:t>Deux portions de disque d’angle 5 pi / 4</a:t>
            </a:r>
          </a:p>
          <a:p>
            <a:r>
              <a:rPr lang="fr-FR"/>
              <a:t>2 particularités utiles pour cette étude :</a:t>
            </a:r>
          </a:p>
          <a:p>
            <a:r>
              <a:rPr lang="fr-FR"/>
              <a:t>- Déformations hors plan : caractéristique qui n’est pas identifiable avec corrélation plane, nécessite une corrélation multi vue.</a:t>
            </a:r>
          </a:p>
          <a:p>
            <a:pPr marL="0" indent="0">
              <a:buFontTx/>
              <a:buNone/>
            </a:pPr>
            <a:r>
              <a:rPr lang="fr-FR"/>
              <a:t>- On a pu déterminer la solution analytique des déplacements de l’éprouvette lorsqu'elle est sous traction</a:t>
            </a:r>
          </a:p>
          <a:p>
            <a:pPr marL="0" indent="0">
              <a:buFontTx/>
              <a:buNone/>
            </a:pPr>
            <a:endParaRPr lang="fr-FR"/>
          </a:p>
          <a:p>
            <a:pPr marL="0" indent="0">
              <a:buFontTx/>
              <a:buNone/>
            </a:pPr>
            <a:r>
              <a:rPr lang="fr-FR">
                <a:sym typeface="Wingdings" panose="05000000000000000000" pitchFamily="2" charset="2"/>
              </a:rPr>
              <a:t> Éprouvette adapté à un essai de stéréo et on peut comparer les résultats avec une solution analytique.</a:t>
            </a:r>
            <a:endParaRPr lang="fr-FR"/>
          </a:p>
          <a:p>
            <a:endParaRPr lang="fr-FR"/>
          </a:p>
        </p:txBody>
      </p:sp>
    </p:spTree>
    <p:extLst>
      <p:ext uri="{BB962C8B-B14F-4D97-AF65-F5344CB8AC3E}">
        <p14:creationId xmlns:p14="http://schemas.microsoft.com/office/powerpoint/2010/main" val="1478537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On émet l’hypothèse d’inextensibilité sur les éprouvettes :</a:t>
            </a:r>
          </a:p>
          <a:p>
            <a:r>
              <a:rPr lang="fr-FR"/>
              <a:t>Les rayons gardent la même longueur </a:t>
            </a:r>
            <a:r>
              <a:rPr lang="fr-FR">
                <a:sym typeface="Wingdings" panose="05000000000000000000" pitchFamily="2" charset="2"/>
              </a:rPr>
              <a:t> le périmètre est compris dans une sphère</a:t>
            </a:r>
            <a:endParaRPr lang="fr-FR"/>
          </a:p>
          <a:p>
            <a:endParaRPr lang="fr-FR"/>
          </a:p>
          <a:p>
            <a:r>
              <a:rPr lang="fr-FR"/>
              <a:t>Considérations de minimisation d’énergie, on a pu conclure que</a:t>
            </a:r>
          </a:p>
          <a:p>
            <a:r>
              <a:rPr lang="fr-FR"/>
              <a:t>Courbure constante en valeur absolue</a:t>
            </a:r>
          </a:p>
          <a:p>
            <a:endParaRPr lang="fr-FR"/>
          </a:p>
          <a:p>
            <a:r>
              <a:rPr lang="fr-FR"/>
              <a:t>Géométrie composée de 4 portions de cône</a:t>
            </a:r>
          </a:p>
          <a:p>
            <a:r>
              <a:rPr lang="fr-FR"/>
              <a:t>Cônes concentriques et tangents.</a:t>
            </a:r>
          </a:p>
          <a:p>
            <a:endParaRPr lang="fr-FR"/>
          </a:p>
          <a:p>
            <a:r>
              <a:rPr lang="fr-FR"/>
              <a:t>On montre ici une des configurations possible de déformation de l’éprouvette mais elle en a 4.</a:t>
            </a:r>
          </a:p>
          <a:p>
            <a:endParaRPr lang="fr-FR"/>
          </a:p>
          <a:p>
            <a:r>
              <a:rPr lang="fr-FR"/>
              <a:t>éprouvette à déformation instable </a:t>
            </a:r>
          </a:p>
          <a:p>
            <a:r>
              <a:rPr lang="fr-FR"/>
              <a:t>adapter ses déplacements et positions en fonction du mode de déformation.</a:t>
            </a:r>
          </a:p>
        </p:txBody>
      </p:sp>
    </p:spTree>
    <p:extLst>
      <p:ext uri="{BB962C8B-B14F-4D97-AF65-F5344CB8AC3E}">
        <p14:creationId xmlns:p14="http://schemas.microsoft.com/office/powerpoint/2010/main" val="3499898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on lance </a:t>
            </a:r>
            <a:r>
              <a:rPr lang="en-US" err="1">
                <a:cs typeface="Calibri"/>
              </a:rPr>
              <a:t>notre</a:t>
            </a:r>
            <a:r>
              <a:rPr lang="en-US">
                <a:cs typeface="Calibri"/>
              </a:rPr>
              <a:t> </a:t>
            </a:r>
            <a:r>
              <a:rPr lang="en-US" err="1">
                <a:cs typeface="Calibri"/>
              </a:rPr>
              <a:t>essai</a:t>
            </a:r>
            <a:r>
              <a:rPr lang="en-US">
                <a:cs typeface="Calibri"/>
              </a:rPr>
              <a:t> sur </a:t>
            </a:r>
            <a:r>
              <a:rPr lang="en-US" err="1">
                <a:cs typeface="Calibri"/>
              </a:rPr>
              <a:t>une</a:t>
            </a:r>
            <a:r>
              <a:rPr lang="en-US">
                <a:cs typeface="Calibri"/>
              </a:rPr>
              <a:t> </a:t>
            </a:r>
            <a:r>
              <a:rPr lang="en-US" err="1">
                <a:cs typeface="Calibri"/>
              </a:rPr>
              <a:t>éprouvette</a:t>
            </a:r>
            <a:r>
              <a:rPr lang="en-US">
                <a:cs typeface="Calibri"/>
              </a:rPr>
              <a:t>  </a:t>
            </a:r>
            <a:r>
              <a:rPr lang="en-US" err="1">
                <a:cs typeface="Calibri"/>
              </a:rPr>
              <a:t>d'épaisseur</a:t>
            </a:r>
            <a:r>
              <a:rPr lang="en-US">
                <a:cs typeface="Calibri"/>
              </a:rPr>
              <a:t> de 5mm </a:t>
            </a:r>
            <a:r>
              <a:rPr lang="en-US"/>
              <a:t>en </a:t>
            </a:r>
            <a:r>
              <a:rPr lang="en-US" err="1"/>
              <a:t>acier</a:t>
            </a:r>
            <a:r>
              <a:rPr lang="en-US"/>
              <a:t> et sur </a:t>
            </a:r>
            <a:r>
              <a:rPr lang="en-US" err="1"/>
              <a:t>lequel</a:t>
            </a:r>
            <a:r>
              <a:rPr lang="en-US"/>
              <a:t> </a:t>
            </a:r>
            <a:r>
              <a:rPr lang="en-US" err="1"/>
              <a:t>qu'on</a:t>
            </a:r>
            <a:r>
              <a:rPr lang="en-US"/>
              <a:t> a </a:t>
            </a:r>
            <a:r>
              <a:rPr lang="en-US" err="1"/>
              <a:t>mit</a:t>
            </a:r>
            <a:r>
              <a:rPr lang="en-US"/>
              <a:t> un </a:t>
            </a:r>
            <a:r>
              <a:rPr lang="en-US" err="1"/>
              <a:t>mouchetti</a:t>
            </a:r>
            <a:endParaRPr lang="en-US" err="1">
              <a:cs typeface="Calibri"/>
            </a:endParaRPr>
          </a:p>
        </p:txBody>
      </p:sp>
    </p:spTree>
    <p:extLst>
      <p:ext uri="{BB962C8B-B14F-4D97-AF65-F5344CB8AC3E}">
        <p14:creationId xmlns:p14="http://schemas.microsoft.com/office/powerpoint/2010/main" val="173158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C’est Par cet essai qu’on a voulu mettre en œuvre cette nouvelle méthode de stéréo corrélation </a:t>
            </a:r>
            <a:r>
              <a:rPr lang="fr-FR" err="1"/>
              <a:t>monocaméra</a:t>
            </a:r>
            <a:r>
              <a:rPr lang="fr-FR"/>
              <a:t>.</a:t>
            </a:r>
          </a:p>
          <a:p>
            <a:endParaRPr lang="fr-FR"/>
          </a:p>
          <a:p>
            <a:r>
              <a:rPr lang="fr-FR"/>
              <a:t>La majorité des actions se font manuellement. On n'est Pas au stade d’automatiser le processus.</a:t>
            </a:r>
            <a:endParaRPr lang="fr-FR">
              <a:cs typeface="Calibri"/>
            </a:endParaRPr>
          </a:p>
          <a:p>
            <a:endParaRPr lang="fr-FR"/>
          </a:p>
          <a:p>
            <a:r>
              <a:rPr lang="fr-FR"/>
              <a:t>On Charge l'éprouvette  incrément par incrément pour suivre une démarche</a:t>
            </a:r>
            <a:endParaRPr lang="fr-FR">
              <a:cs typeface="Calibri"/>
            </a:endParaRPr>
          </a:p>
          <a:p>
            <a:endParaRPr lang="fr-FR"/>
          </a:p>
          <a:p>
            <a:r>
              <a:rPr lang="fr-FR"/>
              <a:t>On a observé une déformation de l’éprouvette du même mode que celui décrit en diapo 15:</a:t>
            </a:r>
            <a:endParaRPr lang="fr-FR">
              <a:cs typeface="Calibri"/>
            </a:endParaRPr>
          </a:p>
          <a:p>
            <a:endParaRPr lang="fr-FR"/>
          </a:p>
          <a:p>
            <a:r>
              <a:rPr lang="fr-FR"/>
              <a:t>En théorie les deux modes nécessitent la même énergie mais dans la pratique, le mode pour lequel la partie supérieure effectue une rotation nécessite une énergie supplémentaire  qui se dissipe par frottement dans le roulement du mors.</a:t>
            </a:r>
            <a:endParaRPr lang="fr-FR">
              <a:cs typeface="Calibri"/>
            </a:endParaRPr>
          </a:p>
          <a:p>
            <a:endParaRPr lang="fr-FR"/>
          </a:p>
          <a:p>
            <a:r>
              <a:rPr lang="fr-FR"/>
              <a:t>Le traitement des données est malheureusement encore en cours pour la corrélation de l’éprouvette.</a:t>
            </a:r>
            <a:endParaRPr lang="fr-FR">
              <a:cs typeface="Calibri"/>
            </a:endParaRPr>
          </a:p>
          <a:p>
            <a:endParaRPr lang="fr-FR"/>
          </a:p>
          <a:p>
            <a:r>
              <a:rPr lang="fr-FR"/>
              <a:t>On a pu extraire les résultats de calibration sur la mire pour corriger ensuite les erreurs en mouvement de corps rigide</a:t>
            </a:r>
            <a:endParaRPr lang="fr-FR">
              <a:cs typeface="Calibri"/>
            </a:endParaRPr>
          </a:p>
          <a:p>
            <a:endParaRPr lang="fr-FR"/>
          </a:p>
          <a:p>
            <a:r>
              <a:rPr lang="fr-FR"/>
              <a:t>Résultat important parce que </a:t>
            </a:r>
            <a:r>
              <a:rPr lang="fr-FR" err="1"/>
              <a:t>Eikotwin</a:t>
            </a:r>
            <a:r>
              <a:rPr lang="fr-FR"/>
              <a:t> ne permet pas de recalibrer à chaque incrément. </a:t>
            </a:r>
            <a:endParaRPr lang="fr-FR">
              <a:cs typeface="Calibri"/>
            </a:endParaRPr>
          </a:p>
          <a:p>
            <a:endParaRPr lang="fr-FR"/>
          </a:p>
          <a:p>
            <a:endParaRPr lang="fr-FR"/>
          </a:p>
        </p:txBody>
      </p:sp>
    </p:spTree>
    <p:extLst>
      <p:ext uri="{BB962C8B-B14F-4D97-AF65-F5344CB8AC3E}">
        <p14:creationId xmlns:p14="http://schemas.microsoft.com/office/powerpoint/2010/main" val="3642244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CEA list</a:t>
            </a:r>
          </a:p>
        </p:txBody>
      </p:sp>
    </p:spTree>
    <p:extLst>
      <p:ext uri="{BB962C8B-B14F-4D97-AF65-F5344CB8AC3E}">
        <p14:creationId xmlns:p14="http://schemas.microsoft.com/office/powerpoint/2010/main" val="693704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À terme on souhaiterai automatiser le processus.</a:t>
            </a:r>
          </a:p>
          <a:p>
            <a:endParaRPr lang="fr-FR"/>
          </a:p>
          <a:p>
            <a:r>
              <a:rPr lang="fr-FR"/>
              <a:t>Point d’amélioration : utilisation de champs de sensibilité dans blender pour déterminer des paramètres de caméra qui sont optimaux pour la corrélation</a:t>
            </a:r>
          </a:p>
          <a:p>
            <a:endParaRPr lang="fr-FR"/>
          </a:p>
          <a:p>
            <a:endParaRPr lang="fr-FR"/>
          </a:p>
        </p:txBody>
      </p:sp>
    </p:spTree>
    <p:extLst>
      <p:ext uri="{BB962C8B-B14F-4D97-AF65-F5344CB8AC3E}">
        <p14:creationId xmlns:p14="http://schemas.microsoft.com/office/powerpoint/2010/main" val="3817004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Pour des </a:t>
            </a:r>
            <a:r>
              <a:rPr lang="en-US" err="1">
                <a:cs typeface="Calibri"/>
              </a:rPr>
              <a:t>essais</a:t>
            </a:r>
            <a:r>
              <a:rPr lang="en-US">
                <a:cs typeface="Calibri"/>
              </a:rPr>
              <a:t> de plus </a:t>
            </a:r>
            <a:r>
              <a:rPr lang="en-US" err="1">
                <a:cs typeface="Calibri"/>
              </a:rPr>
              <a:t>grande</a:t>
            </a:r>
            <a:r>
              <a:rPr lang="en-US">
                <a:cs typeface="Calibri"/>
              </a:rPr>
              <a:t> </a:t>
            </a:r>
            <a:r>
              <a:rPr lang="en-US" err="1">
                <a:cs typeface="Calibri"/>
              </a:rPr>
              <a:t>ampleur</a:t>
            </a:r>
            <a:endParaRPr lang="en-US">
              <a:cs typeface="Calibri"/>
            </a:endParaRPr>
          </a:p>
          <a:p>
            <a:endParaRPr lang="en-US">
              <a:cs typeface="Calibri"/>
            </a:endParaRPr>
          </a:p>
          <a:p>
            <a:r>
              <a:rPr lang="en-US" err="1">
                <a:cs typeface="Calibri"/>
              </a:rPr>
              <a:t>Réaliser</a:t>
            </a:r>
            <a:r>
              <a:rPr lang="en-US">
                <a:cs typeface="Calibri"/>
              </a:rPr>
              <a:t> </a:t>
            </a:r>
            <a:r>
              <a:rPr lang="en-US" err="1">
                <a:cs typeface="Calibri"/>
              </a:rPr>
              <a:t>une</a:t>
            </a:r>
            <a:r>
              <a:rPr lang="en-US">
                <a:cs typeface="Calibri"/>
              </a:rPr>
              <a:t> correlation fine de </a:t>
            </a:r>
            <a:r>
              <a:rPr lang="en-US" err="1">
                <a:cs typeface="Calibri"/>
              </a:rPr>
              <a:t>toute</a:t>
            </a:r>
            <a:r>
              <a:rPr lang="en-US">
                <a:cs typeface="Calibri"/>
              </a:rPr>
              <a:t> les parties de </a:t>
            </a:r>
            <a:r>
              <a:rPr lang="en-US" err="1">
                <a:cs typeface="Calibri"/>
              </a:rPr>
              <a:t>cette</a:t>
            </a:r>
            <a:r>
              <a:rPr lang="en-US">
                <a:cs typeface="Calibri"/>
              </a:rPr>
              <a:t> pièce</a:t>
            </a:r>
          </a:p>
          <a:p>
            <a:endParaRPr lang="en-US">
              <a:cs typeface="Calibri"/>
            </a:endParaRPr>
          </a:p>
          <a:p>
            <a:r>
              <a:rPr lang="en-US" err="1">
                <a:cs typeface="Calibri"/>
              </a:rPr>
              <a:t>Prise</a:t>
            </a:r>
            <a:r>
              <a:rPr lang="en-US">
                <a:cs typeface="Calibri"/>
              </a:rPr>
              <a:t> de </a:t>
            </a:r>
            <a:r>
              <a:rPr lang="en-US" err="1">
                <a:cs typeface="Calibri"/>
              </a:rPr>
              <a:t>vue</a:t>
            </a:r>
            <a:r>
              <a:rPr lang="en-US">
                <a:cs typeface="Calibri"/>
              </a:rPr>
              <a:t> </a:t>
            </a:r>
            <a:r>
              <a:rPr lang="en-US" err="1">
                <a:cs typeface="Calibri"/>
              </a:rPr>
              <a:t>en</a:t>
            </a:r>
            <a:r>
              <a:rPr lang="en-US">
                <a:cs typeface="Calibri"/>
              </a:rPr>
              <a:t> continue qui </a:t>
            </a:r>
            <a:r>
              <a:rPr lang="en-US" err="1">
                <a:cs typeface="Calibri"/>
              </a:rPr>
              <a:t>permet</a:t>
            </a:r>
            <a:r>
              <a:rPr lang="en-US">
                <a:cs typeface="Calibri"/>
              </a:rPr>
              <a:t> </a:t>
            </a:r>
            <a:r>
              <a:rPr lang="en-US" err="1">
                <a:cs typeface="Calibri"/>
              </a:rPr>
              <a:t>d’avoir</a:t>
            </a:r>
            <a:r>
              <a:rPr lang="en-US">
                <a:cs typeface="Calibri"/>
              </a:rPr>
              <a:t> </a:t>
            </a:r>
            <a:r>
              <a:rPr lang="en-US" err="1">
                <a:cs typeface="Calibri"/>
              </a:rPr>
              <a:t>une</a:t>
            </a:r>
            <a:r>
              <a:rPr lang="en-US">
                <a:cs typeface="Calibri"/>
              </a:rPr>
              <a:t> information riche sur </a:t>
            </a:r>
            <a:r>
              <a:rPr lang="en-US" err="1">
                <a:cs typeface="Calibri"/>
              </a:rPr>
              <a:t>toute</a:t>
            </a:r>
            <a:r>
              <a:rPr lang="en-US">
                <a:cs typeface="Calibri"/>
              </a:rPr>
              <a:t> la pièce</a:t>
            </a:r>
          </a:p>
          <a:p>
            <a:endParaRPr lang="en-US">
              <a:cs typeface="Calibri"/>
            </a:endParaRPr>
          </a:p>
          <a:p>
            <a:r>
              <a:rPr lang="en-US">
                <a:cs typeface="Calibri"/>
              </a:rPr>
              <a:t>Le </a:t>
            </a:r>
            <a:r>
              <a:rPr lang="en-US" err="1">
                <a:cs typeface="Calibri"/>
              </a:rPr>
              <a:t>cea</a:t>
            </a:r>
            <a:r>
              <a:rPr lang="en-US">
                <a:cs typeface="Calibri"/>
              </a:rPr>
              <a:t> list réalise de la tomographie sur des pieces </a:t>
            </a:r>
            <a:r>
              <a:rPr lang="en-US" err="1">
                <a:cs typeface="Calibri"/>
              </a:rPr>
              <a:t>pouvant</a:t>
            </a:r>
            <a:r>
              <a:rPr lang="en-US">
                <a:cs typeface="Calibri"/>
              </a:rPr>
              <a:t> </a:t>
            </a:r>
            <a:r>
              <a:rPr lang="en-US" err="1">
                <a:cs typeface="Calibri"/>
              </a:rPr>
              <a:t>aller</a:t>
            </a:r>
            <a:r>
              <a:rPr lang="en-US">
                <a:cs typeface="Calibri"/>
              </a:rPr>
              <a:t> </a:t>
            </a:r>
            <a:r>
              <a:rPr lang="en-US" err="1">
                <a:cs typeface="Calibri"/>
              </a:rPr>
              <a:t>jusqu’à</a:t>
            </a:r>
            <a:r>
              <a:rPr lang="en-US">
                <a:cs typeface="Calibri"/>
              </a:rPr>
              <a:t> 8m3</a:t>
            </a:r>
          </a:p>
          <a:p>
            <a:r>
              <a:rPr lang="en-US" err="1">
                <a:cs typeface="Calibri"/>
              </a:rPr>
              <a:t>Emetteur</a:t>
            </a:r>
            <a:r>
              <a:rPr lang="en-US">
                <a:cs typeface="Calibri"/>
              </a:rPr>
              <a:t> et </a:t>
            </a:r>
            <a:r>
              <a:rPr lang="en-US" err="1">
                <a:cs typeface="Calibri"/>
              </a:rPr>
              <a:t>et</a:t>
            </a:r>
            <a:r>
              <a:rPr lang="en-US">
                <a:cs typeface="Calibri"/>
              </a:rPr>
              <a:t> </a:t>
            </a:r>
            <a:r>
              <a:rPr lang="en-US" err="1">
                <a:cs typeface="Calibri"/>
              </a:rPr>
              <a:t>recepteurs</a:t>
            </a:r>
            <a:r>
              <a:rPr lang="en-US">
                <a:cs typeface="Calibri"/>
              </a:rPr>
              <a:t> </a:t>
            </a:r>
            <a:r>
              <a:rPr lang="en-US" err="1">
                <a:cs typeface="Calibri"/>
              </a:rPr>
              <a:t>positionnés</a:t>
            </a:r>
            <a:r>
              <a:rPr lang="en-US">
                <a:cs typeface="Calibri"/>
              </a:rPr>
              <a:t> sur des bras </a:t>
            </a:r>
            <a:r>
              <a:rPr lang="en-US" err="1">
                <a:cs typeface="Calibri"/>
              </a:rPr>
              <a:t>robotisés</a:t>
            </a:r>
            <a:r>
              <a:rPr lang="en-US">
                <a:cs typeface="Calibri"/>
              </a:rPr>
              <a:t> qui </a:t>
            </a:r>
            <a:r>
              <a:rPr lang="en-US" err="1">
                <a:cs typeface="Calibri"/>
              </a:rPr>
              <a:t>vont</a:t>
            </a:r>
            <a:r>
              <a:rPr lang="en-US">
                <a:cs typeface="Calibri"/>
              </a:rPr>
              <a:t> se </a:t>
            </a:r>
            <a:r>
              <a:rPr lang="en-US" err="1">
                <a:cs typeface="Calibri"/>
              </a:rPr>
              <a:t>déplacer</a:t>
            </a:r>
            <a:r>
              <a:rPr lang="en-US">
                <a:cs typeface="Calibri"/>
              </a:rPr>
              <a:t> </a:t>
            </a:r>
            <a:r>
              <a:rPr lang="en-US" err="1">
                <a:cs typeface="Calibri"/>
              </a:rPr>
              <a:t>autour</a:t>
            </a:r>
            <a:r>
              <a:rPr lang="en-US">
                <a:cs typeface="Calibri"/>
              </a:rPr>
              <a:t> de la pièce</a:t>
            </a:r>
          </a:p>
          <a:p>
            <a:endParaRPr lang="en-US">
              <a:cs typeface="Calibri"/>
            </a:endParaRPr>
          </a:p>
          <a:p>
            <a:r>
              <a:rPr lang="en-US" err="1">
                <a:cs typeface="Calibri"/>
              </a:rPr>
              <a:t>Avancée</a:t>
            </a:r>
            <a:r>
              <a:rPr lang="en-US">
                <a:cs typeface="Calibri"/>
              </a:rPr>
              <a:t> </a:t>
            </a:r>
            <a:r>
              <a:rPr lang="en-US" err="1">
                <a:cs typeface="Calibri"/>
              </a:rPr>
              <a:t>en</a:t>
            </a:r>
            <a:r>
              <a:rPr lang="en-US">
                <a:cs typeface="Calibri"/>
              </a:rPr>
              <a:t> lien avec </a:t>
            </a:r>
            <a:r>
              <a:rPr lang="en-US" err="1">
                <a:cs typeface="Calibri"/>
              </a:rPr>
              <a:t>notre</a:t>
            </a:r>
            <a:r>
              <a:rPr lang="en-US">
                <a:cs typeface="Calibri"/>
              </a:rPr>
              <a:t> projet</a:t>
            </a:r>
          </a:p>
          <a:p>
            <a:endParaRPr lang="en-US">
              <a:cs typeface="Calibri"/>
            </a:endParaRPr>
          </a:p>
          <a:p>
            <a:r>
              <a:rPr lang="en-US">
                <a:cs typeface="Calibri"/>
              </a:rPr>
              <a:t>Adapter la stereo correlation à </a:t>
            </a:r>
            <a:r>
              <a:rPr lang="en-US" err="1">
                <a:cs typeface="Calibri"/>
              </a:rPr>
              <a:t>ce</a:t>
            </a:r>
            <a:r>
              <a:rPr lang="en-US">
                <a:cs typeface="Calibri"/>
              </a:rPr>
              <a:t> type de système</a:t>
            </a:r>
          </a:p>
        </p:txBody>
      </p:sp>
    </p:spTree>
    <p:extLst>
      <p:ext uri="{BB962C8B-B14F-4D97-AF65-F5344CB8AC3E}">
        <p14:creationId xmlns:p14="http://schemas.microsoft.com/office/powerpoint/2010/main" val="342528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Méthode de mesure optique sans contact qui se base sur le </a:t>
            </a:r>
            <a:r>
              <a:rPr lang="fr-FR" err="1"/>
              <a:t>pcp</a:t>
            </a:r>
            <a:r>
              <a:rPr lang="fr-FR"/>
              <a:t> de triangulation</a:t>
            </a:r>
          </a:p>
          <a:p>
            <a:r>
              <a:rPr lang="fr-FR"/>
              <a:t>-méthode</a:t>
            </a:r>
            <a:r>
              <a:rPr lang="fr-FR" baseline="0"/>
              <a:t> récente, image 3D, Champ de déplacement</a:t>
            </a:r>
          </a:p>
          <a:p>
            <a:r>
              <a:rPr lang="fr-FR" baseline="0"/>
              <a:t>-jauges</a:t>
            </a:r>
          </a:p>
          <a:p>
            <a:r>
              <a:rPr lang="fr-FR" baseline="0"/>
              <a:t>-modèle de sténopé</a:t>
            </a:r>
          </a:p>
          <a:p>
            <a:r>
              <a:rPr lang="fr-FR" baseline="0"/>
              <a:t>-multiplicité des points de vue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a:t>-</a:t>
            </a:r>
            <a:r>
              <a:rPr lang="fr-FR" baseline="0" err="1"/>
              <a:t>eikosim</a:t>
            </a:r>
            <a:r>
              <a:rPr lang="fr-FR" baseline="0"/>
              <a:t> </a:t>
            </a:r>
            <a:r>
              <a:rPr lang="fr-FR" baseline="0" err="1"/>
              <a:t>sopemea</a:t>
            </a:r>
            <a:endParaRPr lang="fr-FR" baseline="0"/>
          </a:p>
          <a:p>
            <a:endParaRPr lang="fr-FR" baseline="0"/>
          </a:p>
        </p:txBody>
      </p:sp>
    </p:spTree>
    <p:extLst>
      <p:ext uri="{BB962C8B-B14F-4D97-AF65-F5344CB8AC3E}">
        <p14:creationId xmlns:p14="http://schemas.microsoft.com/office/powerpoint/2010/main" val="2838318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Proposition aux </a:t>
            </a:r>
            <a:r>
              <a:rPr lang="en-US" err="1">
                <a:cs typeface="Calibri"/>
              </a:rPr>
              <a:t>EkoTwin</a:t>
            </a:r>
          </a:p>
        </p:txBody>
      </p:sp>
    </p:spTree>
    <p:extLst>
      <p:ext uri="{BB962C8B-B14F-4D97-AF65-F5344CB8AC3E}">
        <p14:creationId xmlns:p14="http://schemas.microsoft.com/office/powerpoint/2010/main" val="1852681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Mesure des matrices de projection pendant la calibration</a:t>
            </a:r>
          </a:p>
          <a:p>
            <a:endParaRPr lang="fr-FR"/>
          </a:p>
          <a:p>
            <a:r>
              <a:rPr lang="fr-FR"/>
              <a:t>Ce qu’on observe a un comportement en déformation qui est instable, dispositif peu adapté</a:t>
            </a:r>
          </a:p>
          <a:p>
            <a:r>
              <a:rPr lang="fr-FR"/>
              <a:t>De plus, on ne remet jamais en cause la calibration des caméras.</a:t>
            </a:r>
          </a:p>
        </p:txBody>
      </p:sp>
    </p:spTree>
    <p:extLst>
      <p:ext uri="{BB962C8B-B14F-4D97-AF65-F5344CB8AC3E}">
        <p14:creationId xmlns:p14="http://schemas.microsoft.com/office/powerpoint/2010/main" val="690948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cs typeface="Calibri"/>
              </a:rPr>
              <a:t>Donc pour cela, on a trouvé  les éléments de réponse comme Diminuer le nombre de caméras en la plaçant sur un bras de robot, </a:t>
            </a:r>
          </a:p>
          <a:p>
            <a:endParaRPr lang="fr-FR">
              <a:cs typeface="Calibri"/>
            </a:endParaRPr>
          </a:p>
          <a:p>
            <a:r>
              <a:rPr lang="fr-FR">
                <a:cs typeface="Calibri"/>
              </a:rPr>
              <a:t>qui permet à la caméra de prendre infinité de  position dans un espace</a:t>
            </a:r>
          </a:p>
          <a:p>
            <a:endParaRPr lang="fr-FR">
              <a:cs typeface="Calibri"/>
            </a:endParaRPr>
          </a:p>
          <a:p>
            <a:r>
              <a:rPr lang="fr-FR">
                <a:cs typeface="Calibri"/>
              </a:rPr>
              <a:t>Et on veut Utiliser un logiciel pour avoir des critères objectifs pour positionner la caméra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cs typeface="Calibri"/>
              </a:rPr>
              <a:t>Notre présentation va s’articuler autour des points suivants</a:t>
            </a:r>
          </a:p>
          <a:p>
            <a:r>
              <a:rPr lang="fr-FR">
                <a:cs typeface="Calibri"/>
              </a:rPr>
              <a:t>La fonctionnement d'un bras robotisé, </a:t>
            </a:r>
          </a:p>
          <a:p>
            <a:r>
              <a:rPr lang="fr-FR">
                <a:cs typeface="Calibri"/>
              </a:rPr>
              <a:t>Comment on modélise notre projet dans Blender, un logiciel </a:t>
            </a:r>
            <a:r>
              <a:rPr lang="en-US"/>
              <a:t> </a:t>
            </a:r>
            <a:r>
              <a:rPr lang="en-US" err="1"/>
              <a:t>permet</a:t>
            </a:r>
            <a:r>
              <a:rPr lang="en-US"/>
              <a:t> d'</a:t>
            </a:r>
            <a:r>
              <a:rPr lang="fr-FR"/>
              <a:t>Animer et modéliser d’essai et faire des rendus 3D</a:t>
            </a:r>
            <a:endParaRPr lang="fr-FR">
              <a:cs typeface="Calibri"/>
            </a:endParaRPr>
          </a:p>
          <a:p>
            <a:endParaRPr lang="fr-FR">
              <a:cs typeface="Calibri"/>
            </a:endParaRPr>
          </a:p>
          <a:p>
            <a:r>
              <a:rPr lang="fr-FR">
                <a:cs typeface="Calibri"/>
              </a:rPr>
              <a:t>Notre conception de test et la démarche.</a:t>
            </a:r>
          </a:p>
          <a:p>
            <a:r>
              <a:rPr lang="fr-FR">
                <a:cs typeface="Calibri"/>
              </a:rPr>
              <a:t>Finalement, nos perspective du projet</a:t>
            </a:r>
          </a:p>
        </p:txBody>
      </p:sp>
    </p:spTree>
    <p:extLst>
      <p:ext uri="{BB962C8B-B14F-4D97-AF65-F5344CB8AC3E}">
        <p14:creationId xmlns:p14="http://schemas.microsoft.com/office/powerpoint/2010/main" val="1038985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Trossen</a:t>
            </a:r>
            <a:r>
              <a:rPr lang="fr-FR"/>
              <a:t> </a:t>
            </a:r>
            <a:r>
              <a:rPr lang="fr-FR" err="1"/>
              <a:t>robotics</a:t>
            </a:r>
            <a:endParaRPr lang="fr-FR"/>
          </a:p>
          <a:p>
            <a:r>
              <a:rPr lang="fr-FR"/>
              <a:t>Imprimé 3D</a:t>
            </a:r>
          </a:p>
        </p:txBody>
      </p:sp>
    </p:spTree>
    <p:extLst>
      <p:ext uri="{BB962C8B-B14F-4D97-AF65-F5344CB8AC3E}">
        <p14:creationId xmlns:p14="http://schemas.microsoft.com/office/powerpoint/2010/main" val="140235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 bras de robot est constitué de 5 axes de rotations munis de servo-moteurs. </a:t>
            </a:r>
            <a:endParaRPr lang="en-US"/>
          </a:p>
          <a:p>
            <a:r>
              <a:rPr lang="fr-FR"/>
              <a:t>Une première pivot lui permet de tourner autour d’un axe vertical. Il possède ensuite 3 pivots tournant autour du même axe contenu dans un plan horizontal. </a:t>
            </a:r>
          </a:p>
          <a:p>
            <a:r>
              <a:rPr lang="fr-FR"/>
              <a:t>La dernière pivot permet de régler l’inclinaison de la caméra. </a:t>
            </a:r>
            <a:endParaRPr lang="fr-FR">
              <a:cs typeface="Calibri"/>
            </a:endParaRPr>
          </a:p>
          <a:p>
            <a:endParaRPr lang="fr-FR"/>
          </a:p>
          <a:p>
            <a:r>
              <a:rPr lang="fr-FR"/>
              <a:t>On met en place la caméra sur le bras robotisé via une pièce intermédiaire imprimée.  </a:t>
            </a:r>
            <a:endParaRPr lang="en-US">
              <a:cs typeface="Calibri"/>
            </a:endParaRPr>
          </a:p>
          <a:p>
            <a:endParaRPr lang="fr-FR"/>
          </a:p>
          <a:p>
            <a:r>
              <a:rPr lang="fr-FR"/>
              <a:t>Juste après avoir monté la pièce imprimée, on trouve qu'elle peut être induire de contraintes parasites dans les liaisons du bras</a:t>
            </a:r>
          </a:p>
          <a:p>
            <a:r>
              <a:rPr lang="fr-FR"/>
              <a:t>donc on préfère à réaliser une seconde pièce qui prendra en compte le centre de masse de la caméra et qui soit contenu dans l’axe de rotation.</a:t>
            </a:r>
          </a:p>
          <a:p>
            <a:endParaRPr lang="fr-FR"/>
          </a:p>
          <a:p>
            <a:r>
              <a:rPr lang="fr-FR"/>
              <a:t>Cela permettrait donc de s’assurer qu’on minimise les erreurs possibles faites par le bras lors de son mouvement. </a:t>
            </a:r>
            <a:endParaRPr lang="fr-FR">
              <a:cs typeface="Calibri"/>
            </a:endParaRPr>
          </a:p>
          <a:p>
            <a:endParaRPr lang="fr-FR"/>
          </a:p>
          <a:p>
            <a:r>
              <a:rPr lang="fr-FR"/>
              <a:t>Par la suite, On veut également vérifier la fidélité du bras de robot. </a:t>
            </a:r>
            <a:endParaRPr lang="fr-FR">
              <a:cs typeface="Calibri"/>
            </a:endParaRPr>
          </a:p>
          <a:p>
            <a:endParaRPr lang="fr-FR"/>
          </a:p>
        </p:txBody>
      </p:sp>
    </p:spTree>
    <p:extLst>
      <p:ext uri="{BB962C8B-B14F-4D97-AF65-F5344CB8AC3E}">
        <p14:creationId xmlns:p14="http://schemas.microsoft.com/office/powerpoint/2010/main" val="908611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Réalise un essai de stéréo corrélation</a:t>
            </a:r>
          </a:p>
          <a:p>
            <a:r>
              <a:rPr lang="fr-FR"/>
              <a:t>Mire dont la </a:t>
            </a:r>
            <a:r>
              <a:rPr lang="fr-FR" err="1"/>
              <a:t>géom</a:t>
            </a:r>
            <a:r>
              <a:rPr lang="fr-FR"/>
              <a:t> est parfaitement connue</a:t>
            </a:r>
          </a:p>
          <a:p>
            <a:r>
              <a:rPr lang="fr-FR"/>
              <a:t>Chaque position de caméra a sa matrice de projection car on calibre pour chaque position</a:t>
            </a:r>
          </a:p>
        </p:txBody>
      </p:sp>
    </p:spTree>
    <p:extLst>
      <p:ext uri="{BB962C8B-B14F-4D97-AF65-F5344CB8AC3E}">
        <p14:creationId xmlns:p14="http://schemas.microsoft.com/office/powerpoint/2010/main" val="600399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Erreur comparée à l’image 0</a:t>
            </a:r>
          </a:p>
          <a:p>
            <a:r>
              <a:rPr lang="fr-FR"/>
              <a:t>On parle donc bien d’erreur liée à un mouvement de corps rigide</a:t>
            </a:r>
          </a:p>
          <a:p>
            <a:endParaRPr lang="fr-FR"/>
          </a:p>
          <a:p>
            <a:r>
              <a:rPr lang="fr-FR"/>
              <a:t>C’est une erreur à laquelle on peut s’attendre pour un système qui contient des jeux. On peut la compenser ultérieurement dans les calculs de stéréo corrélation. </a:t>
            </a:r>
          </a:p>
          <a:p>
            <a:endParaRPr lang="fr-FR"/>
          </a:p>
          <a:p>
            <a:r>
              <a:rPr lang="fr-FR"/>
              <a:t>On peut compenser cette erreur en recalibrant à chaque image.</a:t>
            </a:r>
          </a:p>
          <a:p>
            <a:endParaRPr lang="fr-FR"/>
          </a:p>
          <a:p>
            <a:r>
              <a:rPr lang="fr-FR"/>
              <a:t>Pas d’erreur qui se cumule.</a:t>
            </a:r>
          </a:p>
          <a:p>
            <a:endParaRPr lang="fr-FR"/>
          </a:p>
          <a:p>
            <a:r>
              <a:rPr lang="fr-FR"/>
              <a:t>L’erreur en x est plus grande que les autre erreurs. C’est une erreur liée à la rotation de la base.</a:t>
            </a:r>
          </a:p>
        </p:txBody>
      </p:sp>
    </p:spTree>
    <p:extLst>
      <p:ext uri="{BB962C8B-B14F-4D97-AF65-F5344CB8AC3E}">
        <p14:creationId xmlns:p14="http://schemas.microsoft.com/office/powerpoint/2010/main" val="3871087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39F2CB4C-EF06-4478-975C-33ECD0D4F2E1}" type="datetime1">
              <a:rPr lang="fr-FR" smtClean="0"/>
              <a:t>17/04/2019</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M1_TER_2018-2019</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C71CAF9-4461-454A-B702-D536C377575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147755-D0EC-4CBD-BC33-F653C21B4F26}" type="datetime1">
              <a:rPr lang="fr-FR" smtClean="0"/>
              <a:t>17/04/2019</a:t>
            </a:fld>
            <a:endParaRPr lang="en-US"/>
          </a:p>
        </p:txBody>
      </p:sp>
      <p:sp>
        <p:nvSpPr>
          <p:cNvPr id="5" name="Footer Placeholder 4"/>
          <p:cNvSpPr>
            <a:spLocks noGrp="1"/>
          </p:cNvSpPr>
          <p:nvPr>
            <p:ph type="ftr" sz="quarter" idx="11"/>
          </p:nvPr>
        </p:nvSpPr>
        <p:spPr/>
        <p:txBody>
          <a:bodyPr/>
          <a:lstStyle/>
          <a:p>
            <a:r>
              <a:rPr lang="en-US"/>
              <a:t>M1_TER_2018-2019</a:t>
            </a:r>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FF3FB6F-879B-4CF3-A727-00D58D407BC8}" type="datetime1">
              <a:rPr lang="fr-FR" smtClean="0"/>
              <a:t>17/04/2019</a:t>
            </a:fld>
            <a:endParaRPr lang="en-US"/>
          </a:p>
        </p:txBody>
      </p:sp>
      <p:sp>
        <p:nvSpPr>
          <p:cNvPr id="5" name="Footer Placeholder 4"/>
          <p:cNvSpPr>
            <a:spLocks noGrp="1"/>
          </p:cNvSpPr>
          <p:nvPr>
            <p:ph type="ftr" sz="quarter" idx="11"/>
          </p:nvPr>
        </p:nvSpPr>
        <p:spPr>
          <a:xfrm>
            <a:off x="774923" y="5951811"/>
            <a:ext cx="7896279" cy="365125"/>
          </a:xfrm>
        </p:spPr>
        <p:txBody>
          <a:bodyPr/>
          <a:lstStyle/>
          <a:p>
            <a:r>
              <a:rPr lang="en-US"/>
              <a:t>M1_TER_2018-2019</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C71CAF9-4461-454A-B702-D536C377575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907A7F-F7BB-45FC-BAE3-9224F53A3457}" type="datetime1">
              <a:rPr lang="fr-FR" smtClean="0"/>
              <a:t>17/04/2019</a:t>
            </a:fld>
            <a:endParaRPr lang="en-US"/>
          </a:p>
        </p:txBody>
      </p:sp>
      <p:sp>
        <p:nvSpPr>
          <p:cNvPr id="5" name="Footer Placeholder 4"/>
          <p:cNvSpPr>
            <a:spLocks noGrp="1"/>
          </p:cNvSpPr>
          <p:nvPr>
            <p:ph type="ftr" sz="quarter" idx="11"/>
          </p:nvPr>
        </p:nvSpPr>
        <p:spPr/>
        <p:txBody>
          <a:bodyPr/>
          <a:lstStyle/>
          <a:p>
            <a:r>
              <a:rPr lang="en-US"/>
              <a:t>M1_TER_2018-2019</a:t>
            </a:r>
          </a:p>
        </p:txBody>
      </p:sp>
      <p:sp>
        <p:nvSpPr>
          <p:cNvPr id="6" name="Slide Number Placeholder 5"/>
          <p:cNvSpPr>
            <a:spLocks noGrp="1"/>
          </p:cNvSpPr>
          <p:nvPr>
            <p:ph type="sldNum" sz="quarter" idx="12"/>
          </p:nvPr>
        </p:nvSpPr>
        <p:spPr>
          <a:xfrm>
            <a:off x="10558300" y="5956137"/>
            <a:ext cx="1052508" cy="365125"/>
          </a:xfrm>
        </p:spPr>
        <p:txBody>
          <a:bodyPr/>
          <a:lstStyle/>
          <a:p>
            <a:fld id="{8C71CAF9-4461-454A-B702-D536C377575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7EA0ACC-9907-4C25-9C3F-0F5BC5007F39}" type="datetime1">
              <a:rPr lang="fr-FR" smtClean="0"/>
              <a:t>17/04/2019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M1_TER_2018-2019</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C71CAF9-4461-454A-B702-D536C377575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EB2BF9-4085-4206-89A4-410F8C2D7208}" type="datetime1">
              <a:rPr lang="fr-FR" smtClean="0"/>
              <a:t>17/04/2019</a:t>
            </a:fld>
            <a:endParaRPr lang="en-US"/>
          </a:p>
        </p:txBody>
      </p:sp>
      <p:sp>
        <p:nvSpPr>
          <p:cNvPr id="6" name="Footer Placeholder 5"/>
          <p:cNvSpPr>
            <a:spLocks noGrp="1"/>
          </p:cNvSpPr>
          <p:nvPr>
            <p:ph type="ftr" sz="quarter" idx="11"/>
          </p:nvPr>
        </p:nvSpPr>
        <p:spPr/>
        <p:txBody>
          <a:bodyPr/>
          <a:lstStyle/>
          <a:p>
            <a:r>
              <a:rPr lang="en-US"/>
              <a:t>M1_TER_2018-2019</a:t>
            </a:r>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025367-53C9-48E6-B0BB-1CA3F322A1CA}" type="datetime1">
              <a:rPr lang="fr-FR" smtClean="0"/>
              <a:t>17/04/2019</a:t>
            </a:fld>
            <a:endParaRPr lang="en-US"/>
          </a:p>
        </p:txBody>
      </p:sp>
      <p:sp>
        <p:nvSpPr>
          <p:cNvPr id="8" name="Footer Placeholder 7"/>
          <p:cNvSpPr>
            <a:spLocks noGrp="1"/>
          </p:cNvSpPr>
          <p:nvPr>
            <p:ph type="ftr" sz="quarter" idx="11"/>
          </p:nvPr>
        </p:nvSpPr>
        <p:spPr/>
        <p:txBody>
          <a:bodyPr/>
          <a:lstStyle/>
          <a:p>
            <a:r>
              <a:rPr lang="en-US"/>
              <a:t>M1_TER_2018-2019</a:t>
            </a:r>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D67F506A-BD18-408B-8657-2A5A84C46141}" type="datetime1">
              <a:rPr lang="fr-FR" smtClean="0"/>
              <a:t>17/04/2019</a:t>
            </a:fld>
            <a:endParaRPr lang="en-US"/>
          </a:p>
        </p:txBody>
      </p:sp>
      <p:sp>
        <p:nvSpPr>
          <p:cNvPr id="4" name="Footer Placeholder 3"/>
          <p:cNvSpPr>
            <a:spLocks noGrp="1"/>
          </p:cNvSpPr>
          <p:nvPr>
            <p:ph type="ftr" sz="quarter" idx="11"/>
          </p:nvPr>
        </p:nvSpPr>
        <p:spPr/>
        <p:txBody>
          <a:bodyPr/>
          <a:lstStyle/>
          <a:p>
            <a:r>
              <a:rPr lang="en-US"/>
              <a:t>M1_TER_2018-2019</a:t>
            </a:r>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A0C38D-87D4-4679-A603-4408FBD4FE87}" type="datetime1">
              <a:rPr lang="fr-FR" smtClean="0"/>
              <a:t>17/04/2019</a:t>
            </a:fld>
            <a:endParaRPr lang="en-US"/>
          </a:p>
        </p:txBody>
      </p:sp>
      <p:sp>
        <p:nvSpPr>
          <p:cNvPr id="3" name="Footer Placeholder 2"/>
          <p:cNvSpPr>
            <a:spLocks noGrp="1"/>
          </p:cNvSpPr>
          <p:nvPr>
            <p:ph type="ftr" sz="quarter" idx="11"/>
          </p:nvPr>
        </p:nvSpPr>
        <p:spPr/>
        <p:txBody>
          <a:bodyPr/>
          <a:lstStyle/>
          <a:p>
            <a:r>
              <a:rPr lang="en-US"/>
              <a:t>M1_TER_2018-2019</a:t>
            </a:r>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230B390-F0AF-47BA-93E2-1198B26A4AEC}" type="datetime1">
              <a:rPr lang="fr-FR" smtClean="0"/>
              <a:t>17/04/2019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M1_TER_2018-2019</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C71CAF9-4461-454A-B702-D536C377575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0CA5C30-4604-49F8-AD89-B3969CC80FE7}" type="datetime1">
              <a:rPr lang="fr-FR" smtClean="0"/>
              <a:t>17/04/2019</a:t>
            </a:fld>
            <a:endParaRPr lang="en-US"/>
          </a:p>
        </p:txBody>
      </p:sp>
      <p:sp>
        <p:nvSpPr>
          <p:cNvPr id="6" name="Footer Placeholder 5"/>
          <p:cNvSpPr>
            <a:spLocks noGrp="1"/>
          </p:cNvSpPr>
          <p:nvPr>
            <p:ph type="ftr" sz="quarter" idx="11"/>
          </p:nvPr>
        </p:nvSpPr>
        <p:spPr/>
        <p:txBody>
          <a:bodyPr/>
          <a:lstStyle/>
          <a:p>
            <a:r>
              <a:rPr lang="en-US"/>
              <a:t>M1_TER_2018-2019</a:t>
            </a:r>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26724A7-08AA-4FCA-9FB0-AFB8209EC6D0}" type="datetime1">
              <a:rPr lang="fr-FR" smtClean="0"/>
              <a:t>17/04/2019</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M1_TER_2018-2019</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C71CAF9-4461-454A-B702-D536C3775752}"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omments" Target="../comments/comment8.xml"/><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omments" Target="../comments/comment10.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omments" Target="../comments/comment1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comments" Target="../comments/commen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Dialogue </a:t>
            </a:r>
            <a:r>
              <a:rPr lang="en-US" err="1"/>
              <a:t>virtuel</a:t>
            </a:r>
            <a:r>
              <a:rPr lang="en-US"/>
              <a:t>/</a:t>
            </a:r>
            <a:r>
              <a:rPr lang="en-US" err="1"/>
              <a:t>réel</a:t>
            </a:r>
            <a:r>
              <a:rPr lang="en-US"/>
              <a:t> d'un </a:t>
            </a:r>
            <a:r>
              <a:rPr lang="en-US" err="1"/>
              <a:t>essai</a:t>
            </a:r>
            <a:r>
              <a:rPr lang="en-US"/>
              <a:t> mono-</a:t>
            </a:r>
            <a:r>
              <a:rPr lang="en-US" err="1"/>
              <a:t>caméra</a:t>
            </a:r>
            <a:r>
              <a:rPr lang="en-US"/>
              <a:t> de </a:t>
            </a:r>
            <a:r>
              <a:rPr lang="en-US" err="1"/>
              <a:t>stéréo-corrélation</a:t>
            </a:r>
            <a:r>
              <a:rPr lang="en-US"/>
              <a:t> </a:t>
            </a:r>
            <a:r>
              <a:rPr lang="en-US" err="1"/>
              <a:t>d'images</a:t>
            </a:r>
            <a:r>
              <a:rPr lang="en-US"/>
              <a:t> </a:t>
            </a:r>
            <a:r>
              <a:rPr lang="en-US" err="1"/>
              <a:t>numériques</a:t>
            </a:r>
            <a:endParaRPr lang="en-US"/>
          </a:p>
        </p:txBody>
      </p:sp>
      <p:sp>
        <p:nvSpPr>
          <p:cNvPr id="3" name="Subtitle 2"/>
          <p:cNvSpPr>
            <a:spLocks noGrp="1"/>
          </p:cNvSpPr>
          <p:nvPr>
            <p:ph type="subTitle" idx="1"/>
          </p:nvPr>
        </p:nvSpPr>
        <p:spPr/>
        <p:txBody>
          <a:bodyPr/>
          <a:lstStyle/>
          <a:p>
            <a:r>
              <a:rPr lang="en-US"/>
              <a:t>MISE EN PLACE, PILOTAGE ET OPTIMISATION </a:t>
            </a:r>
          </a:p>
        </p:txBody>
      </p:sp>
      <p:sp>
        <p:nvSpPr>
          <p:cNvPr id="10" name="Espace réservé du numéro de diapositive 9"/>
          <p:cNvSpPr>
            <a:spLocks noGrp="1"/>
          </p:cNvSpPr>
          <p:nvPr>
            <p:ph type="sldNum" sz="quarter" idx="12"/>
          </p:nvPr>
        </p:nvSpPr>
        <p:spPr/>
        <p:txBody>
          <a:bodyPr/>
          <a:lstStyle/>
          <a:p>
            <a:fld id="{8C71CAF9-4461-454A-B702-D536C3775752}" type="slidenum">
              <a:rPr lang="en-US" sz="1600" smtClean="0"/>
              <a:t>1</a:t>
            </a:fld>
            <a:endParaRPr lang="en-US" sz="1600"/>
          </a:p>
        </p:txBody>
      </p:sp>
      <p:sp>
        <p:nvSpPr>
          <p:cNvPr id="5" name="TextBox 4"/>
          <p:cNvSpPr txBox="1"/>
          <p:nvPr/>
        </p:nvSpPr>
        <p:spPr>
          <a:xfrm>
            <a:off x="2979956" y="5468237"/>
            <a:ext cx="8594784" cy="646331"/>
          </a:xfrm>
          <a:prstGeom prst="rect">
            <a:avLst/>
          </a:prstGeom>
        </p:spPr>
        <p:txBody>
          <a:bodyPr rot="0" spcFirstLastPara="0" vertOverflow="overflow" horzOverflow="overflow" vert="horz" wrap="square" lIns="91440" tIns="45720" rIns="91440" bIns="45720" numCol="1" spcCol="0" rtlCol="0" fromWordArt="0" anchor="t" anchorCtr="0" forceAA="0" compatLnSpc="1">
            <a:spAutoFit/>
          </a:bodyPr>
          <a:lstStyle/>
          <a:p>
            <a:r>
              <a:rPr lang="fr-FR">
                <a:solidFill>
                  <a:schemeClr val="bg1"/>
                </a:solidFill>
              </a:rPr>
              <a:t>Encadrants</a:t>
            </a:r>
            <a:r>
              <a:rPr lang="en-US">
                <a:solidFill>
                  <a:schemeClr val="bg1"/>
                </a:solidFill>
              </a:rPr>
              <a:t> :  Matthieu </a:t>
            </a:r>
            <a:r>
              <a:rPr lang="en-US" err="1">
                <a:solidFill>
                  <a:schemeClr val="bg1"/>
                </a:solidFill>
              </a:rPr>
              <a:t>Vitse</a:t>
            </a:r>
            <a:r>
              <a:rPr lang="en-US">
                <a:solidFill>
                  <a:schemeClr val="bg1"/>
                </a:solidFill>
              </a:rPr>
              <a:t>, Stéphane Roux, Martin Poncelet, Renaud Gras, Clément </a:t>
            </a:r>
            <a:r>
              <a:rPr lang="en-US" err="1">
                <a:solidFill>
                  <a:schemeClr val="bg1"/>
                </a:solidFill>
              </a:rPr>
              <a:t>Jailin</a:t>
            </a:r>
            <a:endParaRPr lang="en-US">
              <a:solidFill>
                <a:schemeClr val="bg1"/>
              </a:solidFill>
            </a:endParaRPr>
          </a:p>
          <a:p>
            <a:r>
              <a:rPr lang="fr-FR">
                <a:solidFill>
                  <a:schemeClr val="bg1"/>
                </a:solidFill>
              </a:rPr>
              <a:t>Merci à</a:t>
            </a:r>
            <a:r>
              <a:rPr lang="en-US">
                <a:solidFill>
                  <a:schemeClr val="bg1"/>
                </a:solidFill>
              </a:rPr>
              <a:t> </a:t>
            </a:r>
            <a:r>
              <a:rPr lang="fr-FR">
                <a:solidFill>
                  <a:schemeClr val="bg1"/>
                </a:solidFill>
              </a:rPr>
              <a:t>Benjamin</a:t>
            </a:r>
            <a:r>
              <a:rPr lang="en-US">
                <a:solidFill>
                  <a:schemeClr val="bg1"/>
                </a:solidFill>
              </a:rPr>
              <a:t> </a:t>
            </a:r>
            <a:r>
              <a:rPr lang="en-US" err="1">
                <a:solidFill>
                  <a:schemeClr val="bg1"/>
                </a:solidFill>
              </a:rPr>
              <a:t>Smaniotto</a:t>
            </a:r>
            <a:r>
              <a:rPr lang="en-US">
                <a:solidFill>
                  <a:schemeClr val="bg1"/>
                </a:solidFill>
              </a:rPr>
              <a:t>, </a:t>
            </a:r>
            <a:r>
              <a:rPr lang="en-US" err="1">
                <a:solidFill>
                  <a:schemeClr val="bg1"/>
                </a:solidFill>
              </a:rPr>
              <a:t>Rémi</a:t>
            </a:r>
            <a:r>
              <a:rPr lang="en-US">
                <a:solidFill>
                  <a:schemeClr val="bg1"/>
                </a:solidFill>
              </a:rPr>
              <a:t> </a:t>
            </a:r>
            <a:r>
              <a:rPr lang="en-US" err="1">
                <a:solidFill>
                  <a:schemeClr val="bg1"/>
                </a:solidFill>
              </a:rPr>
              <a:t>Legroux</a:t>
            </a:r>
            <a:r>
              <a:rPr lang="en-US">
                <a:solidFill>
                  <a:schemeClr val="bg1"/>
                </a:solidFill>
              </a:rPr>
              <a:t> et </a:t>
            </a:r>
            <a:r>
              <a:rPr lang="en-US" err="1">
                <a:solidFill>
                  <a:schemeClr val="bg1"/>
                </a:solidFill>
              </a:rPr>
              <a:t>Bumedijen</a:t>
            </a:r>
            <a:r>
              <a:rPr lang="en-US">
                <a:solidFill>
                  <a:schemeClr val="bg1"/>
                </a:solidFill>
              </a:rPr>
              <a:t> </a:t>
            </a:r>
            <a:r>
              <a:rPr lang="en-US" err="1">
                <a:solidFill>
                  <a:schemeClr val="bg1"/>
                </a:solidFill>
              </a:rPr>
              <a:t>Raka</a:t>
            </a:r>
            <a:r>
              <a:rPr lang="en-US">
                <a:solidFill>
                  <a:schemeClr val="bg1"/>
                </a:solidFill>
              </a:rPr>
              <a:t> pour </a:t>
            </a:r>
            <a:r>
              <a:rPr lang="en-US" err="1">
                <a:solidFill>
                  <a:schemeClr val="bg1"/>
                </a:solidFill>
              </a:rPr>
              <a:t>leurs</a:t>
            </a:r>
            <a:r>
              <a:rPr lang="en-US">
                <a:solidFill>
                  <a:schemeClr val="bg1"/>
                </a:solidFill>
              </a:rPr>
              <a:t> contributions</a:t>
            </a:r>
          </a:p>
        </p:txBody>
      </p:sp>
      <p:sp>
        <p:nvSpPr>
          <p:cNvPr id="6" name="TextBox 5"/>
          <p:cNvSpPr txBox="1"/>
          <p:nvPr/>
        </p:nvSpPr>
        <p:spPr>
          <a:xfrm>
            <a:off x="876537" y="3555388"/>
            <a:ext cx="2813057" cy="369332"/>
          </a:xfrm>
          <a:prstGeom prst="rect">
            <a:avLst/>
          </a:prstGeom>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a:solidFill>
                  <a:schemeClr val="bg1"/>
                </a:solidFill>
              </a:rPr>
              <a:t>Qing Xu, Louis Pflimlin</a:t>
            </a:r>
          </a:p>
        </p:txBody>
      </p:sp>
      <p:pic>
        <p:nvPicPr>
          <p:cNvPr id="4" name="Picture 7"/>
          <p:cNvPicPr>
            <a:picLocks noChangeAspect="1"/>
          </p:cNvPicPr>
          <p:nvPr/>
        </p:nvPicPr>
        <p:blipFill>
          <a:blip r:embed="rId3"/>
          <a:stretch>
            <a:fillRect/>
          </a:stretch>
        </p:blipFill>
        <p:spPr>
          <a:xfrm>
            <a:off x="660399" y="5099555"/>
            <a:ext cx="2058505" cy="888540"/>
          </a:xfrm>
          <a:prstGeom prst="rect">
            <a:avLst/>
          </a:prstGeom>
        </p:spPr>
      </p:pic>
      <p:pic>
        <p:nvPicPr>
          <p:cNvPr id="9" name="Picture 11" descr="A screenshot of a cell phone&#10;&#10;Description generated with high confidence"/>
          <p:cNvPicPr>
            <a:picLocks noChangeAspect="1"/>
          </p:cNvPicPr>
          <p:nvPr/>
        </p:nvPicPr>
        <p:blipFill rotWithShape="1">
          <a:blip r:embed="rId4"/>
          <a:srcRect t="26846" r="4321" b="21660"/>
          <a:stretch>
            <a:fillRect/>
          </a:stretch>
        </p:blipFill>
        <p:spPr>
          <a:xfrm>
            <a:off x="201473" y="184907"/>
            <a:ext cx="2081593" cy="1054379"/>
          </a:xfrm>
          <a:prstGeom prst="rect">
            <a:avLst/>
          </a:prstGeom>
        </p:spPr>
      </p:pic>
      <p:pic>
        <p:nvPicPr>
          <p:cNvPr id="14" name="Picture 14" descr="A picture containing clipart&#10;&#10;Description generated with very high confidence"/>
          <p:cNvPicPr>
            <a:picLocks noChangeAspect="1"/>
          </p:cNvPicPr>
          <p:nvPr/>
        </p:nvPicPr>
        <p:blipFill>
          <a:blip r:embed="rId5"/>
          <a:stretch>
            <a:fillRect/>
          </a:stretch>
        </p:blipFill>
        <p:spPr>
          <a:xfrm>
            <a:off x="10196364" y="188002"/>
            <a:ext cx="1591726" cy="8873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p:cNvSpPr>
            <a:spLocks noGrp="1" noRot="1" noChangeAspect="1" noMove="1" noResize="1" noEditPoints="1" noAdjustHandles="1" noChangeArrowheads="1" noChangeShapeType="1" noTextEdit="1"/>
          </p:cNvSpPr>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3100">
                <a:solidFill>
                  <a:srgbClr val="FFFFFF"/>
                </a:solidFill>
              </a:rPr>
              <a:t>modélisation </a:t>
            </a:r>
            <a:r>
              <a:rPr lang="fr-FR" altLang="en-US" sz="3100">
                <a:solidFill>
                  <a:srgbClr val="FFFFFF"/>
                </a:solidFill>
              </a:rPr>
              <a:t>sous</a:t>
            </a:r>
            <a:r>
              <a:rPr lang="en-US" sz="3100">
                <a:solidFill>
                  <a:srgbClr val="FFFFFF"/>
                </a:solidFill>
              </a:rPr>
              <a:t> Blender</a:t>
            </a:r>
          </a:p>
        </p:txBody>
      </p:sp>
      <p:pic>
        <p:nvPicPr>
          <p:cNvPr id="3" name="Picture 3" descr="A picture containing wall, indoor, table, sky&#10;&#10;Description generated with very high confidence">
            <a:extLst>
              <a:ext uri="{FF2B5EF4-FFF2-40B4-BE49-F238E27FC236}">
                <a16:creationId xmlns:a16="http://schemas.microsoft.com/office/drawing/2014/main" id="{B352C7D9-2977-42A9-A188-3193498BD8C9}"/>
              </a:ext>
            </a:extLst>
          </p:cNvPr>
          <p:cNvPicPr>
            <a:picLocks noGrp="1" noChangeAspect="1"/>
          </p:cNvPicPr>
          <p:nvPr>
            <p:ph idx="1"/>
          </p:nvPr>
        </p:nvPicPr>
        <p:blipFill rotWithShape="1">
          <a:blip r:embed="rId3"/>
          <a:srcRect l="10456" t="-246" r="-147"/>
          <a:stretch/>
        </p:blipFill>
        <p:spPr>
          <a:xfrm>
            <a:off x="680594" y="1124072"/>
            <a:ext cx="7259040" cy="4872561"/>
          </a:xfrm>
          <a:prstGeom prst="rect">
            <a:avLst/>
          </a:prstGeom>
        </p:spPr>
      </p:pic>
      <p:sp>
        <p:nvSpPr>
          <p:cNvPr id="5" name="Slide Number Placeholder 4"/>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a:spcAft>
                <a:spcPts val="600"/>
              </a:spcAft>
            </a:pPr>
            <a:fld id="{8C71CAF9-4461-454A-B702-D536C3775752}" type="slidenum">
              <a:rPr lang="en-US" smtClean="0">
                <a:solidFill>
                  <a:schemeClr val="accent1">
                    <a:lumMod val="75000"/>
                    <a:lumOff val="25000"/>
                  </a:schemeClr>
                </a:solidFill>
              </a:rPr>
              <a:t>10</a:t>
            </a:fld>
            <a:endParaRPr lang="en-US">
              <a:solidFill>
                <a:schemeClr val="accent1">
                  <a:lumMod val="75000"/>
                  <a:lumOff val="25000"/>
                </a:schemeClr>
              </a:solidFill>
            </a:endParaRPr>
          </a:p>
        </p:txBody>
      </p:sp>
      <p:sp>
        <p:nvSpPr>
          <p:cNvPr id="21" name="Rectangle 20"/>
          <p:cNvSpPr>
            <a:spLocks noGrp="1" noRot="1" noChangeAspect="1" noMove="1" noResize="1" noEditPoints="1" noAdjustHandles="1" noChangeArrowheads="1" noChangeShapeType="1" noTextEdit="1"/>
          </p:cNvSpPr>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3" name="Group 22"/>
          <p:cNvGrpSpPr>
            <a:grpSpLocks noGrp="1" noUngrp="1" noRot="1" noChangeAspect="1" noMove="1" noResize="1"/>
          </p:cNvGrpSpPr>
          <p:nvPr/>
        </p:nvGrpSpPr>
        <p:grpSpPr>
          <a:xfrm>
            <a:off x="446534" y="453643"/>
            <a:ext cx="11298933" cy="98554"/>
            <a:chOff x="446534" y="453643"/>
            <a:chExt cx="11298933" cy="98554"/>
          </a:xfrm>
        </p:grpSpPr>
        <p:sp>
          <p:nvSpPr>
            <p:cNvPr id="24" name="Rectangle 23"/>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8" name="Title 1">
            <a:extLst>
              <a:ext uri="{FF2B5EF4-FFF2-40B4-BE49-F238E27FC236}">
                <a16:creationId xmlns:a16="http://schemas.microsoft.com/office/drawing/2014/main" id="{66947FB7-BDB0-4625-B9D0-B289DF2038D4}"/>
              </a:ext>
            </a:extLst>
          </p:cNvPr>
          <p:cNvSpPr txBox="1">
            <a:spLocks/>
          </p:cNvSpPr>
          <p:nvPr/>
        </p:nvSpPr>
        <p:spPr>
          <a:xfrm>
            <a:off x="8353019" y="2837575"/>
            <a:ext cx="3081576" cy="1456607"/>
          </a:xfrm>
          <a:prstGeom prst="rect">
            <a:avLst/>
          </a:prstGeom>
        </p:spPr>
        <p:txBody>
          <a:bodyPr vert="horz" lIns="91440" tIns="45720" rIns="91440" bIns="45720" rtlCol="0" anchor="b">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3100">
                <a:solidFill>
                  <a:srgbClr val="FFFFFF"/>
                </a:solidFill>
              </a:rPr>
              <a:t>Modélisation photo-réaliste</a:t>
            </a:r>
            <a:r>
              <a:rPr lang="en-US" sz="3100">
                <a:solidFill>
                  <a:srgbClr val="FFFFFF"/>
                </a:solidFill>
              </a:rPr>
              <a:t> </a:t>
            </a:r>
            <a:r>
              <a:rPr lang="fr-FR" altLang="en-US" sz="3100">
                <a:solidFill>
                  <a:srgbClr val="FFFFFF"/>
                </a:solidFill>
              </a:rPr>
              <a:t>sous</a:t>
            </a:r>
            <a:r>
              <a:rPr lang="en-US" sz="3100">
                <a:solidFill>
                  <a:srgbClr val="FFFFFF"/>
                </a:solidFill>
              </a:rPr>
              <a:t> Blender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05A9-185C-426E-9BE5-4414CE0FDC0C}"/>
              </a:ext>
            </a:extLst>
          </p:cNvPr>
          <p:cNvSpPr>
            <a:spLocks noGrp="1"/>
          </p:cNvSpPr>
          <p:nvPr>
            <p:ph type="title"/>
          </p:nvPr>
        </p:nvSpPr>
        <p:spPr/>
        <p:txBody>
          <a:bodyPr/>
          <a:lstStyle/>
          <a:p>
            <a:r>
              <a:rPr lang="en-US"/>
              <a:t>MODÉLISATION SOUS BLENDER</a:t>
            </a:r>
          </a:p>
        </p:txBody>
      </p:sp>
      <p:sp>
        <p:nvSpPr>
          <p:cNvPr id="5" name="Slide Number Placeholder 4">
            <a:extLst>
              <a:ext uri="{FF2B5EF4-FFF2-40B4-BE49-F238E27FC236}">
                <a16:creationId xmlns:a16="http://schemas.microsoft.com/office/drawing/2014/main" id="{D3931375-B594-4EAE-B623-503DEA0DB89E}"/>
              </a:ext>
            </a:extLst>
          </p:cNvPr>
          <p:cNvSpPr>
            <a:spLocks noGrp="1"/>
          </p:cNvSpPr>
          <p:nvPr>
            <p:ph type="sldNum" sz="quarter" idx="12"/>
          </p:nvPr>
        </p:nvSpPr>
        <p:spPr/>
        <p:txBody>
          <a:bodyPr/>
          <a:lstStyle/>
          <a:p>
            <a:fld id="{8C71CAF9-4461-454A-B702-D536C3775752}" type="slidenum">
              <a:rPr lang="en-US" sz="1600" smtClean="0"/>
              <a:t>11</a:t>
            </a:fld>
            <a:endParaRPr lang="en-US" sz="1600"/>
          </a:p>
        </p:txBody>
      </p:sp>
      <p:sp>
        <p:nvSpPr>
          <p:cNvPr id="8" name="TextBox 7">
            <a:extLst>
              <a:ext uri="{FF2B5EF4-FFF2-40B4-BE49-F238E27FC236}">
                <a16:creationId xmlns:a16="http://schemas.microsoft.com/office/drawing/2014/main" id="{37CEBA53-5749-4C0D-AC56-74973A06FEC0}"/>
              </a:ext>
            </a:extLst>
          </p:cNvPr>
          <p:cNvSpPr txBox="1"/>
          <p:nvPr/>
        </p:nvSpPr>
        <p:spPr>
          <a:xfrm>
            <a:off x="7262289" y="2384412"/>
            <a:ext cx="41920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endParaRPr lang="en-US"/>
          </a:p>
        </p:txBody>
      </p:sp>
      <p:sp>
        <p:nvSpPr>
          <p:cNvPr id="9" name="ZoneTexte 3">
            <a:extLst>
              <a:ext uri="{FF2B5EF4-FFF2-40B4-BE49-F238E27FC236}">
                <a16:creationId xmlns:a16="http://schemas.microsoft.com/office/drawing/2014/main" id="{F297C4ED-B3C8-4C0A-AF63-89E30D4C9ADA}"/>
              </a:ext>
            </a:extLst>
          </p:cNvPr>
          <p:cNvSpPr txBox="1"/>
          <p:nvPr/>
        </p:nvSpPr>
        <p:spPr>
          <a:xfrm>
            <a:off x="8319782" y="5313802"/>
            <a:ext cx="1438062" cy="30777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a:t>Vue de droit</a:t>
            </a:r>
            <a:endParaRPr lang="en-US"/>
          </a:p>
        </p:txBody>
      </p:sp>
      <p:pic>
        <p:nvPicPr>
          <p:cNvPr id="10" name="Picture 9" descr="A picture containing indoor, wall&#10;&#10;Description generated with very high confidence">
            <a:extLst>
              <a:ext uri="{FF2B5EF4-FFF2-40B4-BE49-F238E27FC236}">
                <a16:creationId xmlns:a16="http://schemas.microsoft.com/office/drawing/2014/main" id="{66542578-22E1-4156-9DCD-73646E95C6E8}"/>
              </a:ext>
            </a:extLst>
          </p:cNvPr>
          <p:cNvPicPr>
            <a:picLocks noChangeAspect="1"/>
          </p:cNvPicPr>
          <p:nvPr/>
        </p:nvPicPr>
        <p:blipFill>
          <a:blip r:embed="rId3"/>
          <a:stretch>
            <a:fillRect/>
          </a:stretch>
        </p:blipFill>
        <p:spPr>
          <a:xfrm>
            <a:off x="8038477" y="2489619"/>
            <a:ext cx="1708569" cy="2753802"/>
          </a:xfrm>
          <a:prstGeom prst="rect">
            <a:avLst/>
          </a:prstGeom>
        </p:spPr>
      </p:pic>
      <p:pic>
        <p:nvPicPr>
          <p:cNvPr id="11" name="Picture 10" descr="A picture containing indoor, object&#10;&#10;Description generated with high confidence">
            <a:extLst>
              <a:ext uri="{FF2B5EF4-FFF2-40B4-BE49-F238E27FC236}">
                <a16:creationId xmlns:a16="http://schemas.microsoft.com/office/drawing/2014/main" id="{009EED73-6FDC-4DDD-9C6F-93C4D1D72F24}"/>
              </a:ext>
            </a:extLst>
          </p:cNvPr>
          <p:cNvPicPr>
            <a:picLocks noChangeAspect="1"/>
          </p:cNvPicPr>
          <p:nvPr/>
        </p:nvPicPr>
        <p:blipFill>
          <a:blip r:embed="rId4"/>
          <a:stretch>
            <a:fillRect/>
          </a:stretch>
        </p:blipFill>
        <p:spPr>
          <a:xfrm>
            <a:off x="9960143" y="2484625"/>
            <a:ext cx="1708569" cy="2768179"/>
          </a:xfrm>
          <a:prstGeom prst="rect">
            <a:avLst/>
          </a:prstGeom>
        </p:spPr>
      </p:pic>
      <p:sp>
        <p:nvSpPr>
          <p:cNvPr id="12" name="ZoneTexte 3">
            <a:extLst>
              <a:ext uri="{FF2B5EF4-FFF2-40B4-BE49-F238E27FC236}">
                <a16:creationId xmlns:a16="http://schemas.microsoft.com/office/drawing/2014/main" id="{294B0C00-E594-40A5-AC5F-F74730FFF698}"/>
              </a:ext>
            </a:extLst>
          </p:cNvPr>
          <p:cNvSpPr txBox="1"/>
          <p:nvPr/>
        </p:nvSpPr>
        <p:spPr>
          <a:xfrm>
            <a:off x="10298847" y="5311623"/>
            <a:ext cx="1438062" cy="30777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a:t>Vue de gauche</a:t>
            </a:r>
            <a:endParaRPr lang="en-US"/>
          </a:p>
        </p:txBody>
      </p:sp>
      <p:pic>
        <p:nvPicPr>
          <p:cNvPr id="14" name="Picture 14" descr="A picture containing wall, indoor, sky, table&#10;&#10;Description generated with high confidence">
            <a:extLst>
              <a:ext uri="{FF2B5EF4-FFF2-40B4-BE49-F238E27FC236}">
                <a16:creationId xmlns:a16="http://schemas.microsoft.com/office/drawing/2014/main" id="{70253F28-A5BB-49D6-AD91-A62065314EFD}"/>
              </a:ext>
            </a:extLst>
          </p:cNvPr>
          <p:cNvPicPr>
            <a:picLocks noChangeAspect="1"/>
          </p:cNvPicPr>
          <p:nvPr/>
        </p:nvPicPr>
        <p:blipFill>
          <a:blip r:embed="rId5"/>
          <a:stretch>
            <a:fillRect/>
          </a:stretch>
        </p:blipFill>
        <p:spPr>
          <a:xfrm>
            <a:off x="698739" y="2012756"/>
            <a:ext cx="6970141" cy="4198334"/>
          </a:xfrm>
          <a:prstGeom prst="rect">
            <a:avLst/>
          </a:prstGeom>
        </p:spPr>
      </p:pic>
      <p:cxnSp>
        <p:nvCxnSpPr>
          <p:cNvPr id="3" name="Straight Arrow Connector 2">
            <a:extLst>
              <a:ext uri="{FF2B5EF4-FFF2-40B4-BE49-F238E27FC236}">
                <a16:creationId xmlns:a16="http://schemas.microsoft.com/office/drawing/2014/main" id="{ECE8A354-652E-49CD-8237-2B44B8C8191B}"/>
              </a:ext>
            </a:extLst>
          </p:cNvPr>
          <p:cNvCxnSpPr/>
          <p:nvPr/>
        </p:nvCxnSpPr>
        <p:spPr>
          <a:xfrm flipV="1">
            <a:off x="2763982" y="2833255"/>
            <a:ext cx="4006271" cy="1004454"/>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3064FD1-E7A3-453D-95CA-551D9F6142C1}"/>
              </a:ext>
            </a:extLst>
          </p:cNvPr>
          <p:cNvCxnSpPr>
            <a:cxnSpLocks/>
          </p:cNvCxnSpPr>
          <p:nvPr/>
        </p:nvCxnSpPr>
        <p:spPr>
          <a:xfrm flipV="1">
            <a:off x="4969162" y="2821708"/>
            <a:ext cx="1662546" cy="2332183"/>
          </a:xfrm>
          <a:prstGeom prst="straightConnector1">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FC8FA324-3D5E-44C0-B7F7-2F504DFFD848}"/>
              </a:ext>
            </a:extLst>
          </p:cNvPr>
          <p:cNvSpPr/>
          <p:nvPr/>
        </p:nvSpPr>
        <p:spPr>
          <a:xfrm>
            <a:off x="1937038" y="3541857"/>
            <a:ext cx="3694544" cy="2574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46BA0AE-8D30-4131-91B3-E07C2A2BAB7B}"/>
              </a:ext>
            </a:extLst>
          </p:cNvPr>
          <p:cNvSpPr txBox="1"/>
          <p:nvPr/>
        </p:nvSpPr>
        <p:spPr>
          <a:xfrm>
            <a:off x="2677968" y="296660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L'axe optic</a:t>
            </a:r>
          </a:p>
        </p:txBody>
      </p:sp>
      <p:sp>
        <p:nvSpPr>
          <p:cNvPr id="15" name="TextBox 14">
            <a:extLst>
              <a:ext uri="{FF2B5EF4-FFF2-40B4-BE49-F238E27FC236}">
                <a16:creationId xmlns:a16="http://schemas.microsoft.com/office/drawing/2014/main" id="{37BDDA7D-F04A-465B-9F6E-40643FD9E2A7}"/>
              </a:ext>
            </a:extLst>
          </p:cNvPr>
          <p:cNvSpPr txBox="1"/>
          <p:nvPr/>
        </p:nvSpPr>
        <p:spPr>
          <a:xfrm>
            <a:off x="853785" y="40980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Domaine de robot</a:t>
            </a:r>
          </a:p>
        </p:txBody>
      </p:sp>
    </p:spTree>
    <p:extLst>
      <p:ext uri="{BB962C8B-B14F-4D97-AF65-F5344CB8AC3E}">
        <p14:creationId xmlns:p14="http://schemas.microsoft.com/office/powerpoint/2010/main" val="2258711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Modélisation sous blender</a:t>
            </a:r>
            <a:endParaRPr lang="en-US"/>
          </a:p>
        </p:txBody>
      </p:sp>
      <p:sp>
        <p:nvSpPr>
          <p:cNvPr id="5" name="Slide Number Placeholder 4"/>
          <p:cNvSpPr>
            <a:spLocks noGrp="1"/>
          </p:cNvSpPr>
          <p:nvPr>
            <p:ph type="sldNum" sz="quarter" idx="12"/>
          </p:nvPr>
        </p:nvSpPr>
        <p:spPr/>
        <p:txBody>
          <a:bodyPr/>
          <a:lstStyle/>
          <a:p>
            <a:fld id="{8C71CAF9-4461-454A-B702-D536C3775752}" type="slidenum">
              <a:rPr lang="en-US" sz="1600" smtClean="0"/>
              <a:t>12</a:t>
            </a:fld>
            <a:endParaRPr lang="en-US" sz="1600"/>
          </a:p>
        </p:txBody>
      </p:sp>
      <p:sp>
        <p:nvSpPr>
          <p:cNvPr id="10" name="ZoneTexte 6"/>
          <p:cNvSpPr txBox="1"/>
          <p:nvPr/>
        </p:nvSpPr>
        <p:spPr>
          <a:xfrm>
            <a:off x="197149" y="5745876"/>
            <a:ext cx="766919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a:t>Modélisation sous Blender d’un essai de stéréo-corrélation sur une éprouvette en traction</a:t>
            </a:r>
          </a:p>
        </p:txBody>
      </p:sp>
      <p:sp>
        <p:nvSpPr>
          <p:cNvPr id="7" name="TextBox 1">
            <a:extLst>
              <a:ext uri="{FF2B5EF4-FFF2-40B4-BE49-F238E27FC236}">
                <a16:creationId xmlns:a16="http://schemas.microsoft.com/office/drawing/2014/main" id="{F1705132-A7FB-412A-AEDB-061BD7B7CD18}"/>
              </a:ext>
            </a:extLst>
          </p:cNvPr>
          <p:cNvSpPr txBox="1"/>
          <p:nvPr/>
        </p:nvSpPr>
        <p:spPr>
          <a:xfrm>
            <a:off x="7424000" y="2546362"/>
            <a:ext cx="4552133" cy="243143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a:buChar char="•"/>
            </a:pPr>
            <a:endParaRPr lang="en-US" sz="2000">
              <a:latin typeface="Calibri"/>
              <a:cs typeface="Arial"/>
            </a:endParaRPr>
          </a:p>
          <a:p>
            <a:pPr marL="171450" indent="-171450">
              <a:buFont typeface="Arial"/>
              <a:buChar char="•"/>
            </a:pPr>
            <a:r>
              <a:rPr lang="en-US" sz="2000">
                <a:latin typeface="Calibri"/>
                <a:cs typeface="Arial"/>
              </a:rPr>
              <a:t>  Simulation de la scène réelle</a:t>
            </a:r>
            <a:endParaRPr lang="en-US" sz="2000"/>
          </a:p>
          <a:p>
            <a:pPr marL="171450" indent="-171450">
              <a:lnSpc>
                <a:spcPct val="150000"/>
              </a:lnSpc>
              <a:buFont typeface="Arial"/>
              <a:buChar char="•"/>
            </a:pPr>
            <a:endParaRPr lang="en-US" sz="2000">
              <a:solidFill>
                <a:srgbClr val="444444"/>
              </a:solidFill>
              <a:latin typeface="Calibri"/>
              <a:cs typeface="Arial"/>
            </a:endParaRPr>
          </a:p>
          <a:p>
            <a:pPr marL="305435" indent="-305435">
              <a:spcBef>
                <a:spcPct val="20000"/>
              </a:spcBef>
              <a:spcAft>
                <a:spcPts val="600"/>
              </a:spcAft>
              <a:buFont typeface="Arial"/>
              <a:buChar char="•"/>
            </a:pPr>
            <a:r>
              <a:rPr lang="fr-FR" sz="2000">
                <a:latin typeface="Calibri"/>
                <a:cs typeface="Calibri"/>
              </a:rPr>
              <a:t>Validation de la faisabilité de l’essai</a:t>
            </a:r>
            <a:endParaRPr lang="en-US" sz="2000">
              <a:latin typeface="Calibri"/>
              <a:cs typeface="Calibri"/>
            </a:endParaRPr>
          </a:p>
          <a:p>
            <a:pPr marL="305435" indent="-305435">
              <a:spcBef>
                <a:spcPct val="20000"/>
              </a:spcBef>
              <a:spcAft>
                <a:spcPts val="600"/>
              </a:spcAft>
              <a:buFont typeface="Arial"/>
              <a:buChar char="•"/>
            </a:pPr>
            <a:endParaRPr lang="fr-FR" sz="2000">
              <a:latin typeface="Calibri"/>
              <a:cs typeface="Calibri"/>
            </a:endParaRPr>
          </a:p>
          <a:p>
            <a:pPr marL="305435" indent="-305435">
              <a:spcBef>
                <a:spcPct val="20000"/>
              </a:spcBef>
              <a:spcAft>
                <a:spcPts val="600"/>
              </a:spcAft>
              <a:buFont typeface="Arial"/>
              <a:buChar char="•"/>
            </a:pPr>
            <a:r>
              <a:rPr lang="fr-FR" sz="2000">
                <a:latin typeface="Calibri"/>
                <a:cs typeface="Calibri"/>
              </a:rPr>
              <a:t>Détermination des positions de caméra</a:t>
            </a:r>
            <a:endParaRPr lang="fr-FR" sz="2000">
              <a:solidFill>
                <a:srgbClr val="000000"/>
              </a:solidFill>
              <a:latin typeface="Calibri"/>
              <a:cs typeface="Calibri"/>
            </a:endParaRPr>
          </a:p>
        </p:txBody>
      </p:sp>
      <p:pic>
        <p:nvPicPr>
          <p:cNvPr id="3" name="2019_4_2_rendu_robot">
            <a:hlinkClick r:id="" action="ppaction://media"/>
            <a:extLst>
              <a:ext uri="{FF2B5EF4-FFF2-40B4-BE49-F238E27FC236}">
                <a16:creationId xmlns:a16="http://schemas.microsoft.com/office/drawing/2014/main" id="{BEF5F757-580B-49FD-B398-74672E7561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7401" y="2030087"/>
            <a:ext cx="5453520" cy="34252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p:cNvSpPr>
            <a:spLocks noGrp="1" noRot="1" noChangeAspect="1" noMove="1" noResize="1" noEditPoints="1" noAdjustHandles="1" noChangeArrowheads="1" noChangeShapeType="1" noTextEdit="1"/>
          </p:cNvSpPr>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1" name="Rectangle 20"/>
          <p:cNvSpPr>
            <a:spLocks noGrp="1" noRot="1" noChangeAspect="1" noMove="1" noResize="1" noEditPoints="1" noAdjustHandles="1" noChangeArrowheads="1" noChangeShapeType="1" noTextEdit="1"/>
          </p:cNvSpPr>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98254" y="2214908"/>
            <a:ext cx="3347212" cy="1741714"/>
          </a:xfrm>
        </p:spPr>
        <p:txBody>
          <a:bodyPr vert="horz" lIns="91440" tIns="45720" rIns="91440" bIns="45720" rtlCol="0" anchor="b">
            <a:normAutofit/>
          </a:bodyPr>
          <a:lstStyle/>
          <a:p>
            <a:r>
              <a:rPr lang="fr-FR" sz="3100">
                <a:solidFill>
                  <a:srgbClr val="FFFFFF"/>
                </a:solidFill>
              </a:rPr>
              <a:t>Conception d’un cas test</a:t>
            </a:r>
            <a:endParaRPr lang="en-US" sz="3100">
              <a:solidFill>
                <a:srgbClr val="FFFFFF"/>
              </a:solidFill>
            </a:endParaRPr>
          </a:p>
        </p:txBody>
      </p:sp>
      <p:sp>
        <p:nvSpPr>
          <p:cNvPr id="5" name="Slide Number Placeholder 4"/>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C71CAF9-4461-454A-B702-D536C3775752}" type="slidenum">
              <a:rPr kumimoji="0" lang="en-US" sz="1600" b="0" i="0" u="none" strike="noStrike" kern="1200" cap="none" spc="0" normalizeH="0" baseline="0" noProof="0" smtClean="0">
                <a:ln>
                  <a:noFill/>
                </a:ln>
                <a:solidFill>
                  <a:srgbClr val="4D1434">
                    <a:lumMod val="75000"/>
                    <a:lumOff val="25000"/>
                  </a:srgb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600" b="0" i="0" u="none" strike="noStrike" kern="1200" cap="none" spc="0" normalizeH="0" baseline="0" noProof="0">
              <a:ln>
                <a:noFill/>
              </a:ln>
              <a:solidFill>
                <a:srgbClr val="4D1434">
                  <a:lumMod val="75000"/>
                  <a:lumOff val="25000"/>
                </a:srgbClr>
              </a:solidFill>
              <a:effectLst/>
              <a:uLnTx/>
              <a:uFillTx/>
              <a:latin typeface="Gill Sans MT"/>
              <a:ea typeface="+mn-ea"/>
              <a:cs typeface="+mn-cs"/>
            </a:endParaRPr>
          </a:p>
        </p:txBody>
      </p:sp>
      <p:grpSp>
        <p:nvGrpSpPr>
          <p:cNvPr id="23" name="Group 22"/>
          <p:cNvGrpSpPr>
            <a:grpSpLocks noGrp="1" noUngrp="1" noRot="1" noChangeAspect="1" noMove="1" noResize="1"/>
          </p:cNvGrpSpPr>
          <p:nvPr/>
        </p:nvGrpSpPr>
        <p:grpSpPr>
          <a:xfrm>
            <a:off x="446534" y="453643"/>
            <a:ext cx="11298933" cy="98554"/>
            <a:chOff x="446534" y="453643"/>
            <a:chExt cx="11298933" cy="98554"/>
          </a:xfrm>
        </p:grpSpPr>
        <p:sp>
          <p:nvSpPr>
            <p:cNvPr id="24" name="Rectangle 23"/>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5" name="Rectangle 24"/>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14" name="Image 13" descr="Une image contenant intérieur, mur, table&#10;&#10;Description générée automatiquement">
            <a:extLst>
              <a:ext uri="{FF2B5EF4-FFF2-40B4-BE49-F238E27FC236}">
                <a16:creationId xmlns:a16="http://schemas.microsoft.com/office/drawing/2014/main" id="{B7AF9902-DAB1-4323-96D9-FCA222CB6405}"/>
              </a:ext>
            </a:extLst>
          </p:cNvPr>
          <p:cNvPicPr>
            <a:picLocks noChangeAspect="1"/>
          </p:cNvPicPr>
          <p:nvPr/>
        </p:nvPicPr>
        <p:blipFill rotWithShape="1">
          <a:blip r:embed="rId2">
            <a:extLst>
              <a:ext uri="{28A0092B-C50C-407E-A947-70E740481C1C}">
                <a14:useLocalDpi xmlns:a14="http://schemas.microsoft.com/office/drawing/2010/main" val="0"/>
              </a:ext>
            </a:extLst>
          </a:blip>
          <a:srcRect l="-79" t="7333" r="-212" b="42299"/>
          <a:stretch/>
        </p:blipFill>
        <p:spPr>
          <a:xfrm>
            <a:off x="636890" y="723899"/>
            <a:ext cx="7025928" cy="5666666"/>
          </a:xfrm>
          <a:prstGeom prst="rect">
            <a:avLst/>
          </a:prstGeom>
        </p:spPr>
      </p:pic>
    </p:spTree>
    <p:extLst>
      <p:ext uri="{BB962C8B-B14F-4D97-AF65-F5344CB8AC3E}">
        <p14:creationId xmlns:p14="http://schemas.microsoft.com/office/powerpoint/2010/main" val="2632480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161EF6-7A0D-49BB-B396-183153734A99}"/>
              </a:ext>
            </a:extLst>
          </p:cNvPr>
          <p:cNvSpPr>
            <a:spLocks noGrp="1"/>
          </p:cNvSpPr>
          <p:nvPr>
            <p:ph type="title"/>
          </p:nvPr>
        </p:nvSpPr>
        <p:spPr/>
        <p:txBody>
          <a:bodyPr/>
          <a:lstStyle/>
          <a:p>
            <a:r>
              <a:rPr lang="fr-FR"/>
              <a:t>L’éprouvette</a:t>
            </a:r>
          </a:p>
        </p:txBody>
      </p:sp>
      <p:sp>
        <p:nvSpPr>
          <p:cNvPr id="5" name="Espace réservé du numéro de diapositive 4">
            <a:extLst>
              <a:ext uri="{FF2B5EF4-FFF2-40B4-BE49-F238E27FC236}">
                <a16:creationId xmlns:a16="http://schemas.microsoft.com/office/drawing/2014/main" id="{6455FA42-5CC5-4AEB-970F-B393FC7CA050}"/>
              </a:ext>
            </a:extLst>
          </p:cNvPr>
          <p:cNvSpPr>
            <a:spLocks noGrp="1"/>
          </p:cNvSpPr>
          <p:nvPr>
            <p:ph type="sldNum" sz="quarter" idx="12"/>
          </p:nvPr>
        </p:nvSpPr>
        <p:spPr/>
        <p:txBody>
          <a:bodyPr/>
          <a:lstStyle/>
          <a:p>
            <a:fld id="{8C71CAF9-4461-454A-B702-D536C3775752}" type="slidenum">
              <a:rPr lang="en-US" sz="1600" smtClean="0"/>
              <a:t>14</a:t>
            </a:fld>
            <a:endParaRPr lang="en-US" sz="1600"/>
          </a:p>
        </p:txBody>
      </p:sp>
      <p:pic>
        <p:nvPicPr>
          <p:cNvPr id="9" name="Image 8" descr="Une image contenant texte&#10;&#10;Description générée automatiquement">
            <a:extLst>
              <a:ext uri="{FF2B5EF4-FFF2-40B4-BE49-F238E27FC236}">
                <a16:creationId xmlns:a16="http://schemas.microsoft.com/office/drawing/2014/main" id="{08B8D387-362E-4D40-884C-5F0D8DD35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84" y="1961483"/>
            <a:ext cx="4555062" cy="3527181"/>
          </a:xfrm>
          <a:prstGeom prst="rect">
            <a:avLst/>
          </a:prstGeom>
        </p:spPr>
      </p:pic>
      <p:sp>
        <p:nvSpPr>
          <p:cNvPr id="10" name="ZoneTexte 9">
            <a:extLst>
              <a:ext uri="{FF2B5EF4-FFF2-40B4-BE49-F238E27FC236}">
                <a16:creationId xmlns:a16="http://schemas.microsoft.com/office/drawing/2014/main" id="{E0725BB1-E266-4235-B268-4F1FF1EE1FF6}"/>
              </a:ext>
            </a:extLst>
          </p:cNvPr>
          <p:cNvSpPr txBox="1"/>
          <p:nvPr/>
        </p:nvSpPr>
        <p:spPr>
          <a:xfrm>
            <a:off x="1384913" y="5535571"/>
            <a:ext cx="2695803" cy="369332"/>
          </a:xfrm>
          <a:prstGeom prst="rect">
            <a:avLst/>
          </a:prstGeom>
          <a:noFill/>
        </p:spPr>
        <p:txBody>
          <a:bodyPr wrap="none" rtlCol="0">
            <a:spAutoFit/>
          </a:bodyPr>
          <a:lstStyle/>
          <a:p>
            <a:r>
              <a:rPr lang="fr-FR"/>
              <a:t>Géométrie de l’éprouvette</a:t>
            </a:r>
          </a:p>
        </p:txBody>
      </p:sp>
      <p:sp>
        <p:nvSpPr>
          <p:cNvPr id="12" name="ZoneTexte 11">
            <a:extLst>
              <a:ext uri="{FF2B5EF4-FFF2-40B4-BE49-F238E27FC236}">
                <a16:creationId xmlns:a16="http://schemas.microsoft.com/office/drawing/2014/main" id="{EE73537F-09B5-4204-85F9-DEA57537FB3E}"/>
              </a:ext>
            </a:extLst>
          </p:cNvPr>
          <p:cNvSpPr txBox="1"/>
          <p:nvPr/>
        </p:nvSpPr>
        <p:spPr>
          <a:xfrm>
            <a:off x="8999787" y="3200022"/>
            <a:ext cx="3671213" cy="923330"/>
          </a:xfrm>
          <a:prstGeom prst="rect">
            <a:avLst/>
          </a:prstGeom>
          <a:noFill/>
        </p:spPr>
        <p:txBody>
          <a:bodyPr wrap="square" rtlCol="0" anchor="t">
            <a:spAutoFit/>
          </a:bodyPr>
          <a:lstStyle/>
          <a:p>
            <a:pPr marL="285750" indent="-285750">
              <a:buFont typeface="Wingdings" panose="05000000000000000000" pitchFamily="2" charset="2"/>
              <a:buChar char="§"/>
            </a:pPr>
            <a:r>
              <a:rPr lang="fr-FR"/>
              <a:t>Déformation hors plan</a:t>
            </a:r>
          </a:p>
          <a:p>
            <a:pPr marL="285750" indent="-285750">
              <a:buFont typeface="Wingdings" panose="05000000000000000000" pitchFamily="2" charset="2"/>
              <a:buChar char="§"/>
            </a:pPr>
            <a:r>
              <a:rPr lang="fr-FR"/>
              <a:t>Solution analytique du déplacement</a:t>
            </a:r>
          </a:p>
        </p:txBody>
      </p:sp>
      <p:pic>
        <p:nvPicPr>
          <p:cNvPr id="13" name="Image 12">
            <a:extLst>
              <a:ext uri="{FF2B5EF4-FFF2-40B4-BE49-F238E27FC236}">
                <a16:creationId xmlns:a16="http://schemas.microsoft.com/office/drawing/2014/main" id="{681C5B07-E2F0-4A1A-9525-7C7DBD3A2D87}"/>
              </a:ext>
            </a:extLst>
          </p:cNvPr>
          <p:cNvPicPr>
            <a:picLocks noChangeAspect="1"/>
          </p:cNvPicPr>
          <p:nvPr/>
        </p:nvPicPr>
        <p:blipFill>
          <a:blip r:embed="rId4"/>
          <a:stretch>
            <a:fillRect/>
          </a:stretch>
        </p:blipFill>
        <p:spPr>
          <a:xfrm flipH="1">
            <a:off x="6126802" y="2314920"/>
            <a:ext cx="2186802" cy="2820305"/>
          </a:xfrm>
          <a:prstGeom prst="rect">
            <a:avLst/>
          </a:prstGeom>
        </p:spPr>
      </p:pic>
      <p:sp>
        <p:nvSpPr>
          <p:cNvPr id="14" name="ZoneTexte 13">
            <a:extLst>
              <a:ext uri="{FF2B5EF4-FFF2-40B4-BE49-F238E27FC236}">
                <a16:creationId xmlns:a16="http://schemas.microsoft.com/office/drawing/2014/main" id="{2D291F5F-25CF-473C-A98F-F6A07C28753F}"/>
              </a:ext>
            </a:extLst>
          </p:cNvPr>
          <p:cNvSpPr txBox="1"/>
          <p:nvPr/>
        </p:nvSpPr>
        <p:spPr>
          <a:xfrm>
            <a:off x="6013975" y="5164629"/>
            <a:ext cx="2335362" cy="584775"/>
          </a:xfrm>
          <a:prstGeom prst="rect">
            <a:avLst/>
          </a:prstGeom>
          <a:noFill/>
        </p:spPr>
        <p:txBody>
          <a:bodyPr wrap="square" rtlCol="0">
            <a:spAutoFit/>
          </a:bodyPr>
          <a:lstStyle/>
          <a:p>
            <a:pPr algn="ctr"/>
            <a:r>
              <a:rPr lang="fr-FR" sz="1600"/>
              <a:t>Éprouvette en aluminium de 1,5mm d’épaisseur</a:t>
            </a:r>
          </a:p>
        </p:txBody>
      </p:sp>
      <p:sp>
        <p:nvSpPr>
          <p:cNvPr id="15" name="Flèche : droite 14">
            <a:extLst>
              <a:ext uri="{FF2B5EF4-FFF2-40B4-BE49-F238E27FC236}">
                <a16:creationId xmlns:a16="http://schemas.microsoft.com/office/drawing/2014/main" id="{70388FA6-D1C1-41C1-84D5-CC77AF86865F}"/>
              </a:ext>
            </a:extLst>
          </p:cNvPr>
          <p:cNvSpPr/>
          <p:nvPr/>
        </p:nvSpPr>
        <p:spPr>
          <a:xfrm>
            <a:off x="4812382" y="3661687"/>
            <a:ext cx="1065229" cy="293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032AF0ED-FC55-47B4-855B-15F580C9A67F}"/>
              </a:ext>
            </a:extLst>
          </p:cNvPr>
          <p:cNvSpPr txBox="1"/>
          <p:nvPr/>
        </p:nvSpPr>
        <p:spPr>
          <a:xfrm>
            <a:off x="4759751" y="3983811"/>
            <a:ext cx="1168924" cy="646331"/>
          </a:xfrm>
          <a:prstGeom prst="rect">
            <a:avLst/>
          </a:prstGeom>
          <a:noFill/>
        </p:spPr>
        <p:txBody>
          <a:bodyPr wrap="square" rtlCol="0">
            <a:spAutoFit/>
          </a:bodyPr>
          <a:lstStyle/>
          <a:p>
            <a:r>
              <a:rPr lang="fr-FR"/>
              <a:t>Découpe jet d’eau</a:t>
            </a:r>
          </a:p>
        </p:txBody>
      </p:sp>
      <p:cxnSp>
        <p:nvCxnSpPr>
          <p:cNvPr id="6" name="Connecteur droit 5">
            <a:extLst>
              <a:ext uri="{FF2B5EF4-FFF2-40B4-BE49-F238E27FC236}">
                <a16:creationId xmlns:a16="http://schemas.microsoft.com/office/drawing/2014/main" id="{6EEE4327-D2CD-4852-AE5C-E9E88790A961}"/>
              </a:ext>
            </a:extLst>
          </p:cNvPr>
          <p:cNvCxnSpPr>
            <a:cxnSpLocks/>
          </p:cNvCxnSpPr>
          <p:nvPr/>
        </p:nvCxnSpPr>
        <p:spPr>
          <a:xfrm flipH="1">
            <a:off x="2591251" y="2828163"/>
            <a:ext cx="985058" cy="1002319"/>
          </a:xfrm>
          <a:prstGeom prst="line">
            <a:avLst/>
          </a:prstGeom>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169EF108-07C4-4DD7-A76E-7F9298609E1A}"/>
              </a:ext>
            </a:extLst>
          </p:cNvPr>
          <p:cNvSpPr/>
          <p:nvPr/>
        </p:nvSpPr>
        <p:spPr>
          <a:xfrm rot="19505891">
            <a:off x="2929018" y="3046615"/>
            <a:ext cx="394855" cy="403168"/>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 name="ZoneTexte 24">
            <a:extLst>
              <a:ext uri="{FF2B5EF4-FFF2-40B4-BE49-F238E27FC236}">
                <a16:creationId xmlns:a16="http://schemas.microsoft.com/office/drawing/2014/main" id="{BA02F4F3-BEBB-4B57-A111-F2BF57C7C031}"/>
              </a:ext>
            </a:extLst>
          </p:cNvPr>
          <p:cNvSpPr txBox="1"/>
          <p:nvPr/>
        </p:nvSpPr>
        <p:spPr>
          <a:xfrm>
            <a:off x="2932683" y="2716633"/>
            <a:ext cx="497252" cy="369332"/>
          </a:xfrm>
          <a:prstGeom prst="rect">
            <a:avLst/>
          </a:prstGeom>
          <a:noFill/>
        </p:spPr>
        <p:txBody>
          <a:bodyPr wrap="none" rtlCol="0">
            <a:spAutoFit/>
          </a:bodyPr>
          <a:lstStyle/>
          <a:p>
            <a:r>
              <a:rPr lang="el-GR"/>
              <a:t>π</a:t>
            </a:r>
            <a:r>
              <a:rPr lang="fr-FR"/>
              <a:t>/4</a:t>
            </a:r>
          </a:p>
        </p:txBody>
      </p:sp>
    </p:spTree>
    <p:extLst>
      <p:ext uri="{BB962C8B-B14F-4D97-AF65-F5344CB8AC3E}">
        <p14:creationId xmlns:p14="http://schemas.microsoft.com/office/powerpoint/2010/main" val="3054892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DE67F5-16EE-445F-B155-62B4BFE1449E}"/>
              </a:ext>
            </a:extLst>
          </p:cNvPr>
          <p:cNvSpPr>
            <a:spLocks noGrp="1"/>
          </p:cNvSpPr>
          <p:nvPr>
            <p:ph type="title"/>
          </p:nvPr>
        </p:nvSpPr>
        <p:spPr/>
        <p:txBody>
          <a:bodyPr/>
          <a:lstStyle/>
          <a:p>
            <a:r>
              <a:rPr lang="fr-FR"/>
              <a:t>L’éprouvette</a:t>
            </a:r>
          </a:p>
        </p:txBody>
      </p:sp>
      <p:sp>
        <p:nvSpPr>
          <p:cNvPr id="5" name="Espace réservé du numéro de diapositive 4">
            <a:extLst>
              <a:ext uri="{FF2B5EF4-FFF2-40B4-BE49-F238E27FC236}">
                <a16:creationId xmlns:a16="http://schemas.microsoft.com/office/drawing/2014/main" id="{D8FD78BA-2A9B-4023-B9E9-33ABE2AF402F}"/>
              </a:ext>
            </a:extLst>
          </p:cNvPr>
          <p:cNvSpPr>
            <a:spLocks noGrp="1"/>
          </p:cNvSpPr>
          <p:nvPr>
            <p:ph type="sldNum" sz="quarter" idx="12"/>
          </p:nvPr>
        </p:nvSpPr>
        <p:spPr/>
        <p:txBody>
          <a:bodyPr/>
          <a:lstStyle/>
          <a:p>
            <a:fld id="{8C71CAF9-4461-454A-B702-D536C3775752}" type="slidenum">
              <a:rPr lang="en-US" sz="1600" smtClean="0"/>
              <a:t>15</a:t>
            </a:fld>
            <a:endParaRPr lang="en-US" sz="1600"/>
          </a:p>
        </p:txBody>
      </p:sp>
      <p:sp>
        <p:nvSpPr>
          <p:cNvPr id="7" name="ZoneTexte 6">
            <a:extLst>
              <a:ext uri="{FF2B5EF4-FFF2-40B4-BE49-F238E27FC236}">
                <a16:creationId xmlns:a16="http://schemas.microsoft.com/office/drawing/2014/main" id="{A34CB18B-A8AA-49AF-94F9-049A525B0665}"/>
              </a:ext>
            </a:extLst>
          </p:cNvPr>
          <p:cNvSpPr txBox="1"/>
          <p:nvPr/>
        </p:nvSpPr>
        <p:spPr>
          <a:xfrm>
            <a:off x="581190" y="1893844"/>
            <a:ext cx="8798480" cy="430887"/>
          </a:xfrm>
          <a:prstGeom prst="rect">
            <a:avLst/>
          </a:prstGeom>
          <a:noFill/>
        </p:spPr>
        <p:txBody>
          <a:bodyPr wrap="square" rtlCol="0">
            <a:spAutoFit/>
          </a:bodyPr>
          <a:lstStyle/>
          <a:p>
            <a:r>
              <a:rPr lang="fr-FR" sz="2200"/>
              <a:t>Calcul de la géométrie déformée sous l’hypothèse d’inextensibilité :</a:t>
            </a:r>
          </a:p>
        </p:txBody>
      </p:sp>
      <p:sp>
        <p:nvSpPr>
          <p:cNvPr id="10" name="ZoneTexte 9">
            <a:extLst>
              <a:ext uri="{FF2B5EF4-FFF2-40B4-BE49-F238E27FC236}">
                <a16:creationId xmlns:a16="http://schemas.microsoft.com/office/drawing/2014/main" id="{1CF39506-387B-4F6F-B86B-C6D723A255DC}"/>
              </a:ext>
            </a:extLst>
          </p:cNvPr>
          <p:cNvSpPr txBox="1"/>
          <p:nvPr/>
        </p:nvSpPr>
        <p:spPr>
          <a:xfrm>
            <a:off x="1412070" y="5722077"/>
            <a:ext cx="2340897" cy="369332"/>
          </a:xfrm>
          <a:prstGeom prst="rect">
            <a:avLst/>
          </a:prstGeom>
          <a:noFill/>
        </p:spPr>
        <p:txBody>
          <a:bodyPr wrap="none" rtlCol="0">
            <a:spAutoFit/>
          </a:bodyPr>
          <a:lstStyle/>
          <a:p>
            <a:r>
              <a:rPr lang="fr-FR"/>
              <a:t>Configuration au repos</a:t>
            </a:r>
          </a:p>
        </p:txBody>
      </p:sp>
      <p:sp>
        <p:nvSpPr>
          <p:cNvPr id="13" name="ZoneTexte 12">
            <a:extLst>
              <a:ext uri="{FF2B5EF4-FFF2-40B4-BE49-F238E27FC236}">
                <a16:creationId xmlns:a16="http://schemas.microsoft.com/office/drawing/2014/main" id="{EB0EA679-3A51-45BD-B0FA-D404A53E965A}"/>
              </a:ext>
            </a:extLst>
          </p:cNvPr>
          <p:cNvSpPr txBox="1"/>
          <p:nvPr/>
        </p:nvSpPr>
        <p:spPr>
          <a:xfrm>
            <a:off x="7277976" y="5222503"/>
            <a:ext cx="3064622" cy="369332"/>
          </a:xfrm>
          <a:prstGeom prst="rect">
            <a:avLst/>
          </a:prstGeom>
          <a:noFill/>
        </p:spPr>
        <p:txBody>
          <a:bodyPr wrap="none" rtlCol="0">
            <a:spAutoFit/>
          </a:bodyPr>
          <a:lstStyle/>
          <a:p>
            <a:r>
              <a:rPr lang="fr-FR"/>
              <a:t>Configuration déformée (C=2)</a:t>
            </a:r>
          </a:p>
        </p:txBody>
      </p:sp>
      <p:sp>
        <p:nvSpPr>
          <p:cNvPr id="14" name="Flèche : droite 13">
            <a:extLst>
              <a:ext uri="{FF2B5EF4-FFF2-40B4-BE49-F238E27FC236}">
                <a16:creationId xmlns:a16="http://schemas.microsoft.com/office/drawing/2014/main" id="{32AA2DF5-0B7A-4078-B336-D16B22E91437}"/>
              </a:ext>
            </a:extLst>
          </p:cNvPr>
          <p:cNvSpPr/>
          <p:nvPr/>
        </p:nvSpPr>
        <p:spPr>
          <a:xfrm>
            <a:off x="4699804" y="3509667"/>
            <a:ext cx="1268067" cy="263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C5798FA3-B4B1-4453-AB73-A33882CCC165}"/>
              </a:ext>
            </a:extLst>
          </p:cNvPr>
          <p:cNvSpPr txBox="1"/>
          <p:nvPr/>
        </p:nvSpPr>
        <p:spPr>
          <a:xfrm>
            <a:off x="4080655" y="4003470"/>
            <a:ext cx="2678278" cy="923330"/>
          </a:xfrm>
          <a:prstGeom prst="rect">
            <a:avLst/>
          </a:prstGeom>
          <a:noFill/>
        </p:spPr>
        <p:txBody>
          <a:bodyPr wrap="square" rtlCol="0">
            <a:spAutoFit/>
          </a:bodyPr>
          <a:lstStyle/>
          <a:p>
            <a:pPr marL="285750" indent="-285750">
              <a:buFontTx/>
              <a:buChar char="-"/>
            </a:pPr>
            <a:r>
              <a:rPr lang="fr-FR"/>
              <a:t>Inextensible</a:t>
            </a:r>
          </a:p>
          <a:p>
            <a:pPr marL="285750" indent="-285750">
              <a:buFontTx/>
              <a:buChar char="-"/>
            </a:pPr>
            <a:r>
              <a:rPr lang="fr-FR"/>
              <a:t>Minimise l’énergie</a:t>
            </a:r>
          </a:p>
          <a:p>
            <a:pPr marL="285750" indent="-285750">
              <a:buFontTx/>
              <a:buChar char="-"/>
            </a:pPr>
            <a:r>
              <a:rPr lang="fr-FR"/>
              <a:t>Courbure constante</a:t>
            </a:r>
          </a:p>
        </p:txBody>
      </p:sp>
      <p:pic>
        <p:nvPicPr>
          <p:cNvPr id="3" name="Image 2">
            <a:extLst>
              <a:ext uri="{FF2B5EF4-FFF2-40B4-BE49-F238E27FC236}">
                <a16:creationId xmlns:a16="http://schemas.microsoft.com/office/drawing/2014/main" id="{04BB6B70-67D1-4D23-A6C4-9096D56134F9}"/>
              </a:ext>
            </a:extLst>
          </p:cNvPr>
          <p:cNvPicPr>
            <a:picLocks noChangeAspect="1"/>
          </p:cNvPicPr>
          <p:nvPr/>
        </p:nvPicPr>
        <p:blipFill>
          <a:blip r:embed="rId3"/>
          <a:stretch>
            <a:fillRect/>
          </a:stretch>
        </p:blipFill>
        <p:spPr>
          <a:xfrm>
            <a:off x="1247937" y="2341352"/>
            <a:ext cx="2669162" cy="3361361"/>
          </a:xfrm>
          <a:prstGeom prst="rect">
            <a:avLst/>
          </a:prstGeom>
        </p:spPr>
      </p:pic>
      <p:pic>
        <p:nvPicPr>
          <p:cNvPr id="6" name="Image 5">
            <a:extLst>
              <a:ext uri="{FF2B5EF4-FFF2-40B4-BE49-F238E27FC236}">
                <a16:creationId xmlns:a16="http://schemas.microsoft.com/office/drawing/2014/main" id="{BFC6432C-ED26-4778-A005-99709CCD79EA}"/>
              </a:ext>
            </a:extLst>
          </p:cNvPr>
          <p:cNvPicPr>
            <a:picLocks noChangeAspect="1"/>
          </p:cNvPicPr>
          <p:nvPr/>
        </p:nvPicPr>
        <p:blipFill>
          <a:blip r:embed="rId4"/>
          <a:stretch>
            <a:fillRect/>
          </a:stretch>
        </p:blipFill>
        <p:spPr>
          <a:xfrm>
            <a:off x="6518081" y="2559852"/>
            <a:ext cx="2240751" cy="2529580"/>
          </a:xfrm>
          <a:prstGeom prst="rect">
            <a:avLst/>
          </a:prstGeom>
        </p:spPr>
      </p:pic>
      <p:pic>
        <p:nvPicPr>
          <p:cNvPr id="9" name="Image 8">
            <a:extLst>
              <a:ext uri="{FF2B5EF4-FFF2-40B4-BE49-F238E27FC236}">
                <a16:creationId xmlns:a16="http://schemas.microsoft.com/office/drawing/2014/main" id="{E68FA746-B9A9-4FAC-BEBD-05B81DD8E40B}"/>
              </a:ext>
            </a:extLst>
          </p:cNvPr>
          <p:cNvPicPr>
            <a:picLocks noChangeAspect="1"/>
          </p:cNvPicPr>
          <p:nvPr/>
        </p:nvPicPr>
        <p:blipFill>
          <a:blip r:embed="rId5"/>
          <a:stretch>
            <a:fillRect/>
          </a:stretch>
        </p:blipFill>
        <p:spPr>
          <a:xfrm>
            <a:off x="8810287" y="2554584"/>
            <a:ext cx="2295965" cy="2540116"/>
          </a:xfrm>
          <a:prstGeom prst="rect">
            <a:avLst/>
          </a:prstGeom>
        </p:spPr>
      </p:pic>
    </p:spTree>
    <p:extLst>
      <p:ext uri="{BB962C8B-B14F-4D97-AF65-F5344CB8AC3E}">
        <p14:creationId xmlns:p14="http://schemas.microsoft.com/office/powerpoint/2010/main" val="4261853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p:cNvSpPr>
            <a:spLocks noGrp="1" noRot="1" noChangeAspect="1" noMove="1" noResize="1" noEditPoints="1" noAdjustHandles="1" noChangeArrowheads="1" noChangeShapeType="1" noTextEdit="1"/>
          </p:cNvSpPr>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r>
              <a:rPr lang="en-US" sz="3100">
                <a:solidFill>
                  <a:srgbClr val="FFFFFF"/>
                </a:solidFill>
              </a:rPr>
              <a:t>modélisation </a:t>
            </a:r>
            <a:r>
              <a:rPr lang="fr-FR" altLang="en-US" sz="3100">
                <a:solidFill>
                  <a:srgbClr val="FFFFFF"/>
                </a:solidFill>
              </a:rPr>
              <a:t>sous</a:t>
            </a:r>
            <a:r>
              <a:rPr lang="en-US" sz="3100">
                <a:solidFill>
                  <a:srgbClr val="FFFFFF"/>
                </a:solidFill>
              </a:rPr>
              <a:t> Blender</a:t>
            </a:r>
          </a:p>
        </p:txBody>
      </p:sp>
      <p:sp>
        <p:nvSpPr>
          <p:cNvPr id="5" name="Slide Number Placeholder 4"/>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a:spcAft>
                <a:spcPts val="600"/>
              </a:spcAft>
            </a:pPr>
            <a:fld id="{8C71CAF9-4461-454A-B702-D536C3775752}" type="slidenum">
              <a:rPr lang="en-US" sz="1600" smtClean="0">
                <a:solidFill>
                  <a:schemeClr val="accent1">
                    <a:lumMod val="75000"/>
                    <a:lumOff val="25000"/>
                  </a:schemeClr>
                </a:solidFill>
              </a:rPr>
              <a:t>16</a:t>
            </a:fld>
            <a:endParaRPr lang="en-US" sz="1600">
              <a:solidFill>
                <a:schemeClr val="accent1">
                  <a:lumMod val="75000"/>
                  <a:lumOff val="25000"/>
                </a:schemeClr>
              </a:solidFill>
            </a:endParaRPr>
          </a:p>
        </p:txBody>
      </p:sp>
      <p:sp>
        <p:nvSpPr>
          <p:cNvPr id="21" name="Rectangle 20"/>
          <p:cNvSpPr>
            <a:spLocks noGrp="1" noRot="1" noChangeAspect="1" noMove="1" noResize="1" noEditPoints="1" noAdjustHandles="1" noChangeArrowheads="1" noChangeShapeType="1" noTextEdit="1"/>
          </p:cNvSpPr>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3" name="Group 22"/>
          <p:cNvGrpSpPr>
            <a:grpSpLocks noGrp="1" noUngrp="1" noRot="1" noChangeAspect="1" noMove="1" noResize="1"/>
          </p:cNvGrpSpPr>
          <p:nvPr/>
        </p:nvGrpSpPr>
        <p:grpSpPr>
          <a:xfrm>
            <a:off x="446534" y="453643"/>
            <a:ext cx="11298933" cy="98554"/>
            <a:chOff x="446534" y="453643"/>
            <a:chExt cx="11298933" cy="98554"/>
          </a:xfrm>
        </p:grpSpPr>
        <p:sp>
          <p:nvSpPr>
            <p:cNvPr id="24" name="Rectangle 23"/>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8" name="Title 1">
            <a:extLst>
              <a:ext uri="{FF2B5EF4-FFF2-40B4-BE49-F238E27FC236}">
                <a16:creationId xmlns:a16="http://schemas.microsoft.com/office/drawing/2014/main" id="{66947FB7-BDB0-4625-B9D0-B289DF2038D4}"/>
              </a:ext>
            </a:extLst>
          </p:cNvPr>
          <p:cNvSpPr txBox="1">
            <a:spLocks/>
          </p:cNvSpPr>
          <p:nvPr/>
        </p:nvSpPr>
        <p:spPr>
          <a:xfrm>
            <a:off x="8314309" y="2700696"/>
            <a:ext cx="3081576" cy="1456607"/>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3100">
                <a:solidFill>
                  <a:srgbClr val="FFFFFF"/>
                </a:solidFill>
              </a:rPr>
              <a:t>Réalisation d’un essai</a:t>
            </a:r>
            <a:endParaRPr lang="en-US" sz="3100">
              <a:solidFill>
                <a:srgbClr val="FFFFFF"/>
              </a:solidFill>
            </a:endParaRPr>
          </a:p>
        </p:txBody>
      </p:sp>
      <p:pic>
        <p:nvPicPr>
          <p:cNvPr id="2050" name="Picture 2" descr="https://scontent-cdg2-1.xx.fbcdn.net/v/t1.15752-9/57267775_2682729491768853_7879263842637709312_n.jpg?_nc_cat=106&amp;_nc_ht=scontent-cdg2-1.xx&amp;oh=19f68277d04f02a7943e4f9fecac6289&amp;oe=5D4B28C5">
            <a:extLst>
              <a:ext uri="{FF2B5EF4-FFF2-40B4-BE49-F238E27FC236}">
                <a16:creationId xmlns:a16="http://schemas.microsoft.com/office/drawing/2014/main" id="{298E189B-091B-47BF-836A-5456CEC8F1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03"/>
          <a:stretch/>
        </p:blipFill>
        <p:spPr bwMode="auto">
          <a:xfrm>
            <a:off x="446533" y="734134"/>
            <a:ext cx="7498617" cy="5666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75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C2A639-4710-4B31-94AA-8B078C91CD98}"/>
              </a:ext>
            </a:extLst>
          </p:cNvPr>
          <p:cNvSpPr>
            <a:spLocks noGrp="1"/>
          </p:cNvSpPr>
          <p:nvPr>
            <p:ph type="title"/>
          </p:nvPr>
        </p:nvSpPr>
        <p:spPr/>
        <p:txBody>
          <a:bodyPr/>
          <a:lstStyle/>
          <a:p>
            <a:r>
              <a:rPr lang="fr-FR"/>
              <a:t>Réalisation d’un essai</a:t>
            </a:r>
          </a:p>
        </p:txBody>
      </p:sp>
      <p:sp>
        <p:nvSpPr>
          <p:cNvPr id="4" name="Espace réservé du numéro de diapositive 3">
            <a:extLst>
              <a:ext uri="{FF2B5EF4-FFF2-40B4-BE49-F238E27FC236}">
                <a16:creationId xmlns:a16="http://schemas.microsoft.com/office/drawing/2014/main" id="{191265E3-8181-4014-BC67-0B3AF572F015}"/>
              </a:ext>
            </a:extLst>
          </p:cNvPr>
          <p:cNvSpPr>
            <a:spLocks noGrp="1"/>
          </p:cNvSpPr>
          <p:nvPr>
            <p:ph type="sldNum" sz="quarter" idx="12"/>
          </p:nvPr>
        </p:nvSpPr>
        <p:spPr>
          <a:xfrm>
            <a:off x="10558300" y="6155844"/>
            <a:ext cx="1052508" cy="365125"/>
          </a:xfrm>
        </p:spPr>
        <p:txBody>
          <a:bodyPr/>
          <a:lstStyle/>
          <a:p>
            <a:fld id="{8C71CAF9-4461-454A-B702-D536C3775752}" type="slidenum">
              <a:rPr lang="en-US" sz="1600" smtClean="0"/>
              <a:t>17</a:t>
            </a:fld>
            <a:endParaRPr lang="en-US" sz="1600"/>
          </a:p>
        </p:txBody>
      </p:sp>
      <p:pic>
        <p:nvPicPr>
          <p:cNvPr id="5" name="Image 4">
            <a:extLst>
              <a:ext uri="{FF2B5EF4-FFF2-40B4-BE49-F238E27FC236}">
                <a16:creationId xmlns:a16="http://schemas.microsoft.com/office/drawing/2014/main" id="{5B807F53-F848-470C-B9B1-CB2F65905FC8}"/>
              </a:ext>
            </a:extLst>
          </p:cNvPr>
          <p:cNvPicPr>
            <a:picLocks noChangeAspect="1"/>
          </p:cNvPicPr>
          <p:nvPr/>
        </p:nvPicPr>
        <p:blipFill>
          <a:blip r:embed="rId3"/>
          <a:stretch>
            <a:fillRect/>
          </a:stretch>
        </p:blipFill>
        <p:spPr>
          <a:xfrm rot="16200000">
            <a:off x="5508877" y="2826754"/>
            <a:ext cx="3985866" cy="2506816"/>
          </a:xfrm>
          <a:prstGeom prst="rect">
            <a:avLst/>
          </a:prstGeom>
        </p:spPr>
      </p:pic>
      <p:pic>
        <p:nvPicPr>
          <p:cNvPr id="1026" name="Picture 2" descr="https://scontent-cdg2-1.xx.fbcdn.net/v/t1.15752-9/57258141_350736148891354_3674461490867339264_n.jpg?_nc_cat=106&amp;_nc_ht=scontent-cdg2-1.xx&amp;oh=0ad90cc0a8a1103450bd5009fa01b622&amp;oe=5D7728E7">
            <a:extLst>
              <a:ext uri="{FF2B5EF4-FFF2-40B4-BE49-F238E27FC236}">
                <a16:creationId xmlns:a16="http://schemas.microsoft.com/office/drawing/2014/main" id="{BD2B8D15-BD3F-4A55-BE9C-F78C06F58A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2" y="2090452"/>
            <a:ext cx="5321264" cy="399094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A58845B8-BA4B-4A91-81F6-333A8E6C115B}"/>
              </a:ext>
            </a:extLst>
          </p:cNvPr>
          <p:cNvPicPr>
            <a:picLocks noChangeAspect="1"/>
          </p:cNvPicPr>
          <p:nvPr/>
        </p:nvPicPr>
        <p:blipFill>
          <a:blip r:embed="rId5"/>
          <a:stretch>
            <a:fillRect/>
          </a:stretch>
        </p:blipFill>
        <p:spPr>
          <a:xfrm rot="5400000">
            <a:off x="8316342" y="2830906"/>
            <a:ext cx="3994172" cy="2506816"/>
          </a:xfrm>
          <a:prstGeom prst="rect">
            <a:avLst/>
          </a:prstGeom>
        </p:spPr>
      </p:pic>
    </p:spTree>
    <p:extLst>
      <p:ext uri="{BB962C8B-B14F-4D97-AF65-F5344CB8AC3E}">
        <p14:creationId xmlns:p14="http://schemas.microsoft.com/office/powerpoint/2010/main" val="1229018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p:cNvSpPr>
            <a:spLocks noGrp="1" noRot="1" noChangeAspect="1" noMove="1" noResize="1" noEditPoints="1" noAdjustHandles="1" noChangeArrowheads="1" noChangeShapeType="1" noTextEdit="1"/>
          </p:cNvSpPr>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a:ea typeface="+mn-ea"/>
              <a:cs typeface="+mn-cs"/>
            </a:endParaRPr>
          </a:p>
        </p:txBody>
      </p:sp>
      <p:sp>
        <p:nvSpPr>
          <p:cNvPr id="21" name="Rectangle 20"/>
          <p:cNvSpPr>
            <a:spLocks noGrp="1" noRot="1" noChangeAspect="1" noMove="1" noResize="1" noEditPoints="1" noAdjustHandles="1" noChangeArrowheads="1" noChangeShapeType="1" noTextEdit="1"/>
          </p:cNvSpPr>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207898" y="2129057"/>
            <a:ext cx="3347212" cy="1741714"/>
          </a:xfrm>
        </p:spPr>
        <p:txBody>
          <a:bodyPr vert="horz" lIns="91440" tIns="45720" rIns="91440" bIns="45720" rtlCol="0" anchor="b">
            <a:normAutofit/>
          </a:bodyPr>
          <a:lstStyle/>
          <a:p>
            <a:pPr algn="ctr"/>
            <a:r>
              <a:rPr lang="fr-FR" sz="3100">
                <a:solidFill>
                  <a:srgbClr val="FFFFFF"/>
                </a:solidFill>
              </a:rPr>
              <a:t>Perspectives du projet</a:t>
            </a:r>
            <a:endParaRPr lang="en-US" sz="3100">
              <a:solidFill>
                <a:srgbClr val="FFFFFF"/>
              </a:solidFill>
            </a:endParaRPr>
          </a:p>
        </p:txBody>
      </p:sp>
      <p:sp>
        <p:nvSpPr>
          <p:cNvPr id="5" name="Slide Number Placeholder 4"/>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C71CAF9-4461-454A-B702-D536C3775752}" type="slidenum">
              <a:rPr kumimoji="0" lang="en-US" sz="1600" b="0" i="0" u="none" strike="noStrike" kern="1200" cap="none" spc="0" normalizeH="0" baseline="0" noProof="0" smtClean="0">
                <a:ln>
                  <a:noFill/>
                </a:ln>
                <a:solidFill>
                  <a:srgbClr val="4D1434">
                    <a:lumMod val="75000"/>
                    <a:lumOff val="25000"/>
                  </a:srgbClr>
                </a:solidFill>
                <a:effectLst/>
                <a:uLnTx/>
                <a:uFillTx/>
                <a:latin typeface="Gill Sans MT"/>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600" b="0" i="0" u="none" strike="noStrike" kern="1200" cap="none" spc="0" normalizeH="0" baseline="0" noProof="0">
              <a:ln>
                <a:noFill/>
              </a:ln>
              <a:solidFill>
                <a:srgbClr val="4D1434">
                  <a:lumMod val="75000"/>
                  <a:lumOff val="25000"/>
                </a:srgbClr>
              </a:solidFill>
              <a:effectLst/>
              <a:uLnTx/>
              <a:uFillTx/>
              <a:latin typeface="Gill Sans MT"/>
              <a:ea typeface="+mn-ea"/>
              <a:cs typeface="+mn-cs"/>
            </a:endParaRPr>
          </a:p>
        </p:txBody>
      </p:sp>
      <p:grpSp>
        <p:nvGrpSpPr>
          <p:cNvPr id="23" name="Group 22"/>
          <p:cNvGrpSpPr>
            <a:grpSpLocks noGrp="1" noUngrp="1" noRot="1" noChangeAspect="1" noMove="1" noResize="1"/>
          </p:cNvGrpSpPr>
          <p:nvPr/>
        </p:nvGrpSpPr>
        <p:grpSpPr>
          <a:xfrm>
            <a:off x="446534" y="453643"/>
            <a:ext cx="11298933" cy="98554"/>
            <a:chOff x="446534" y="453643"/>
            <a:chExt cx="11298933" cy="98554"/>
          </a:xfrm>
        </p:grpSpPr>
        <p:sp>
          <p:nvSpPr>
            <p:cNvPr id="24" name="Rectangle 23"/>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5" name="Rectangle 24"/>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2056" name="Picture 8" descr="Image result for tomographie robotisÃ©e">
            <a:extLst>
              <a:ext uri="{FF2B5EF4-FFF2-40B4-BE49-F238E27FC236}">
                <a16:creationId xmlns:a16="http://schemas.microsoft.com/office/drawing/2014/main" id="{ED2DDA23-8125-416D-AF26-971AE48C93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7" r="5517"/>
          <a:stretch/>
        </p:blipFill>
        <p:spPr bwMode="auto">
          <a:xfrm>
            <a:off x="446533" y="723899"/>
            <a:ext cx="7498617" cy="567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257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 coins arrondis 11">
            <a:extLst>
              <a:ext uri="{FF2B5EF4-FFF2-40B4-BE49-F238E27FC236}">
                <a16:creationId xmlns:a16="http://schemas.microsoft.com/office/drawing/2014/main" id="{03B9FBE1-E58D-4CE8-9B60-B1483EC7A45D}"/>
              </a:ext>
            </a:extLst>
          </p:cNvPr>
          <p:cNvSpPr/>
          <p:nvPr/>
        </p:nvSpPr>
        <p:spPr>
          <a:xfrm>
            <a:off x="2738339" y="1883128"/>
            <a:ext cx="6677247" cy="4720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3C2A639-4710-4B31-94AA-8B078C91CD98}"/>
              </a:ext>
            </a:extLst>
          </p:cNvPr>
          <p:cNvSpPr>
            <a:spLocks noGrp="1"/>
          </p:cNvSpPr>
          <p:nvPr>
            <p:ph type="title"/>
          </p:nvPr>
        </p:nvSpPr>
        <p:spPr/>
        <p:txBody>
          <a:bodyPr/>
          <a:lstStyle/>
          <a:p>
            <a:r>
              <a:rPr lang="fr-FR"/>
              <a:t>Perspectives du projet</a:t>
            </a:r>
          </a:p>
        </p:txBody>
      </p:sp>
      <p:sp>
        <p:nvSpPr>
          <p:cNvPr id="4" name="Espace réservé du numéro de diapositive 3">
            <a:extLst>
              <a:ext uri="{FF2B5EF4-FFF2-40B4-BE49-F238E27FC236}">
                <a16:creationId xmlns:a16="http://schemas.microsoft.com/office/drawing/2014/main" id="{191265E3-8181-4014-BC67-0B3AF572F015}"/>
              </a:ext>
            </a:extLst>
          </p:cNvPr>
          <p:cNvSpPr>
            <a:spLocks noGrp="1"/>
          </p:cNvSpPr>
          <p:nvPr>
            <p:ph type="sldNum" sz="quarter" idx="12"/>
          </p:nvPr>
        </p:nvSpPr>
        <p:spPr>
          <a:xfrm>
            <a:off x="10632728" y="6143303"/>
            <a:ext cx="1052508" cy="365125"/>
          </a:xfrm>
        </p:spPr>
        <p:txBody>
          <a:bodyPr/>
          <a:lstStyle/>
          <a:p>
            <a:fld id="{8C71CAF9-4461-454A-B702-D536C3775752}" type="slidenum">
              <a:rPr lang="en-US" sz="1600" smtClean="0"/>
              <a:t>19</a:t>
            </a:fld>
            <a:endParaRPr lang="en-US" sz="1600"/>
          </a:p>
        </p:txBody>
      </p:sp>
      <p:sp>
        <p:nvSpPr>
          <p:cNvPr id="9" name="Rectangle : coins arrondis 8">
            <a:extLst>
              <a:ext uri="{FF2B5EF4-FFF2-40B4-BE49-F238E27FC236}">
                <a16:creationId xmlns:a16="http://schemas.microsoft.com/office/drawing/2014/main" id="{AB6A4C28-2CF9-4CC7-BA35-147918353028}"/>
              </a:ext>
            </a:extLst>
          </p:cNvPr>
          <p:cNvSpPr/>
          <p:nvPr/>
        </p:nvSpPr>
        <p:spPr>
          <a:xfrm>
            <a:off x="285022" y="3550154"/>
            <a:ext cx="1586049" cy="1124076"/>
          </a:xfrm>
          <a:prstGeom prst="roundRect">
            <a:avLst/>
          </a:prstGeom>
          <a:solidFill>
            <a:srgbClr val="811D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Modélisation numérique et mise en place de l’essai</a:t>
            </a:r>
          </a:p>
        </p:txBody>
      </p:sp>
      <p:sp>
        <p:nvSpPr>
          <p:cNvPr id="14" name="Rectangle : coins arrondis 13">
            <a:extLst>
              <a:ext uri="{FF2B5EF4-FFF2-40B4-BE49-F238E27FC236}">
                <a16:creationId xmlns:a16="http://schemas.microsoft.com/office/drawing/2014/main" id="{2A1C0B48-E731-4B09-B3AC-5C654FFD5B5D}"/>
              </a:ext>
            </a:extLst>
          </p:cNvPr>
          <p:cNvSpPr/>
          <p:nvPr/>
        </p:nvSpPr>
        <p:spPr>
          <a:xfrm>
            <a:off x="10203699" y="3550154"/>
            <a:ext cx="1586049" cy="1124076"/>
          </a:xfrm>
          <a:prstGeom prst="roundRect">
            <a:avLst/>
          </a:prstGeom>
          <a:solidFill>
            <a:srgbClr val="BD35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Résultat</a:t>
            </a:r>
          </a:p>
        </p:txBody>
      </p:sp>
      <p:sp>
        <p:nvSpPr>
          <p:cNvPr id="15" name="Flèche : droite 14">
            <a:extLst>
              <a:ext uri="{FF2B5EF4-FFF2-40B4-BE49-F238E27FC236}">
                <a16:creationId xmlns:a16="http://schemas.microsoft.com/office/drawing/2014/main" id="{18B7AB17-FB68-4BD1-A488-CCE105BF50FF}"/>
              </a:ext>
            </a:extLst>
          </p:cNvPr>
          <p:cNvSpPr/>
          <p:nvPr/>
        </p:nvSpPr>
        <p:spPr>
          <a:xfrm>
            <a:off x="9508363" y="3814481"/>
            <a:ext cx="627744" cy="595423"/>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09CDF1DD-C284-427F-93D9-200E0B441B97}"/>
              </a:ext>
            </a:extLst>
          </p:cNvPr>
          <p:cNvSpPr txBox="1"/>
          <p:nvPr/>
        </p:nvSpPr>
        <p:spPr>
          <a:xfrm flipH="1">
            <a:off x="6644732" y="2125021"/>
            <a:ext cx="3265669" cy="400110"/>
          </a:xfrm>
          <a:prstGeom prst="rect">
            <a:avLst/>
          </a:prstGeom>
          <a:noFill/>
        </p:spPr>
        <p:txBody>
          <a:bodyPr wrap="square" rtlCol="0">
            <a:spAutoFit/>
          </a:bodyPr>
          <a:lstStyle/>
          <a:p>
            <a:r>
              <a:rPr lang="fr-FR" sz="2000">
                <a:solidFill>
                  <a:schemeClr val="bg1"/>
                </a:solidFill>
              </a:rPr>
              <a:t>Procédure automatisée</a:t>
            </a:r>
          </a:p>
        </p:txBody>
      </p:sp>
      <p:graphicFrame>
        <p:nvGraphicFramePr>
          <p:cNvPr id="10" name="Diagramme 9">
            <a:extLst>
              <a:ext uri="{FF2B5EF4-FFF2-40B4-BE49-F238E27FC236}">
                <a16:creationId xmlns:a16="http://schemas.microsoft.com/office/drawing/2014/main" id="{B6699964-D2D1-4A48-8649-B92D0FDAF0CD}"/>
              </a:ext>
            </a:extLst>
          </p:cNvPr>
          <p:cNvGraphicFramePr/>
          <p:nvPr>
            <p:extLst>
              <p:ext uri="{D42A27DB-BD31-4B8C-83A1-F6EECF244321}">
                <p14:modId xmlns:p14="http://schemas.microsoft.com/office/powerpoint/2010/main" val="282637938"/>
              </p:ext>
            </p:extLst>
          </p:nvPr>
        </p:nvGraphicFramePr>
        <p:xfrm>
          <a:off x="2858590" y="2062391"/>
          <a:ext cx="6325089" cy="4342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Flèche : droite 16">
            <a:extLst>
              <a:ext uri="{FF2B5EF4-FFF2-40B4-BE49-F238E27FC236}">
                <a16:creationId xmlns:a16="http://schemas.microsoft.com/office/drawing/2014/main" id="{344BC39E-A956-4A06-9D56-1640C5143BBC}"/>
              </a:ext>
            </a:extLst>
          </p:cNvPr>
          <p:cNvSpPr/>
          <p:nvPr/>
        </p:nvSpPr>
        <p:spPr>
          <a:xfrm>
            <a:off x="1995650" y="3814481"/>
            <a:ext cx="631033" cy="595423"/>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9AC487F8-22D6-4FCA-A3A1-AF9FBFCA895B}"/>
              </a:ext>
            </a:extLst>
          </p:cNvPr>
          <p:cNvSpPr txBox="1"/>
          <p:nvPr/>
        </p:nvSpPr>
        <p:spPr>
          <a:xfrm>
            <a:off x="6278713" y="5316536"/>
            <a:ext cx="1423402" cy="1107996"/>
          </a:xfrm>
          <a:prstGeom prst="rect">
            <a:avLst/>
          </a:prstGeom>
          <a:noFill/>
        </p:spPr>
        <p:txBody>
          <a:bodyPr wrap="square" rtlCol="0">
            <a:spAutoFit/>
          </a:bodyPr>
          <a:lstStyle/>
          <a:p>
            <a:pPr algn="ctr"/>
            <a:r>
              <a:rPr lang="fr-FR" sz="1600">
                <a:solidFill>
                  <a:schemeClr val="bg1"/>
                </a:solidFill>
              </a:rPr>
              <a:t>Analyse du mode de déformation</a:t>
            </a:r>
          </a:p>
          <a:p>
            <a:pPr algn="ctr"/>
            <a:endParaRPr lang="fr-FR"/>
          </a:p>
        </p:txBody>
      </p:sp>
      <p:sp>
        <p:nvSpPr>
          <p:cNvPr id="21" name="ZoneTexte 20">
            <a:extLst>
              <a:ext uri="{FF2B5EF4-FFF2-40B4-BE49-F238E27FC236}">
                <a16:creationId xmlns:a16="http://schemas.microsoft.com/office/drawing/2014/main" id="{E9EFC2A7-5B94-4C84-9CD1-A8FC1B3FDDE3}"/>
              </a:ext>
            </a:extLst>
          </p:cNvPr>
          <p:cNvSpPr txBox="1"/>
          <p:nvPr/>
        </p:nvSpPr>
        <p:spPr>
          <a:xfrm>
            <a:off x="5387355" y="2329338"/>
            <a:ext cx="1262067" cy="1107996"/>
          </a:xfrm>
          <a:prstGeom prst="rect">
            <a:avLst/>
          </a:prstGeom>
          <a:noFill/>
        </p:spPr>
        <p:txBody>
          <a:bodyPr wrap="square" rtlCol="0">
            <a:spAutoFit/>
          </a:bodyPr>
          <a:lstStyle/>
          <a:p>
            <a:pPr lvl="0" algn="ctr"/>
            <a:r>
              <a:rPr lang="fr-FR" sz="2400">
                <a:solidFill>
                  <a:schemeClr val="bg1"/>
                </a:solidFill>
              </a:rPr>
              <a:t>Prise de vue</a:t>
            </a:r>
          </a:p>
          <a:p>
            <a:endParaRPr lang="fr-FR"/>
          </a:p>
        </p:txBody>
      </p:sp>
      <p:sp>
        <p:nvSpPr>
          <p:cNvPr id="22" name="ZoneTexte 21">
            <a:extLst>
              <a:ext uri="{FF2B5EF4-FFF2-40B4-BE49-F238E27FC236}">
                <a16:creationId xmlns:a16="http://schemas.microsoft.com/office/drawing/2014/main" id="{E7748C6C-7254-4CB2-B68D-45F87262656A}"/>
              </a:ext>
            </a:extLst>
          </p:cNvPr>
          <p:cNvSpPr txBox="1"/>
          <p:nvPr/>
        </p:nvSpPr>
        <p:spPr>
          <a:xfrm>
            <a:off x="3756691" y="3670167"/>
            <a:ext cx="1335622" cy="677108"/>
          </a:xfrm>
          <a:prstGeom prst="rect">
            <a:avLst/>
          </a:prstGeom>
          <a:noFill/>
        </p:spPr>
        <p:txBody>
          <a:bodyPr wrap="none" rtlCol="0">
            <a:spAutoFit/>
          </a:bodyPr>
          <a:lstStyle/>
          <a:p>
            <a:r>
              <a:rPr lang="fr-FR" sz="2000">
                <a:solidFill>
                  <a:schemeClr val="bg1"/>
                </a:solidFill>
              </a:rPr>
              <a:t>Calibration</a:t>
            </a:r>
          </a:p>
          <a:p>
            <a:endParaRPr lang="fr-FR"/>
          </a:p>
        </p:txBody>
      </p:sp>
      <p:sp>
        <p:nvSpPr>
          <p:cNvPr id="23" name="ZoneTexte 22">
            <a:extLst>
              <a:ext uri="{FF2B5EF4-FFF2-40B4-BE49-F238E27FC236}">
                <a16:creationId xmlns:a16="http://schemas.microsoft.com/office/drawing/2014/main" id="{F295ADA4-A8E5-44FC-A1F8-503308BDADA9}"/>
              </a:ext>
            </a:extLst>
          </p:cNvPr>
          <p:cNvSpPr txBox="1"/>
          <p:nvPr/>
        </p:nvSpPr>
        <p:spPr>
          <a:xfrm>
            <a:off x="4276981" y="5477171"/>
            <a:ext cx="1464791" cy="861774"/>
          </a:xfrm>
          <a:prstGeom prst="rect">
            <a:avLst/>
          </a:prstGeom>
          <a:noFill/>
        </p:spPr>
        <p:txBody>
          <a:bodyPr wrap="square" rtlCol="0">
            <a:spAutoFit/>
          </a:bodyPr>
          <a:lstStyle/>
          <a:p>
            <a:pPr algn="ctr"/>
            <a:r>
              <a:rPr lang="fr-FR" sz="1600">
                <a:solidFill>
                  <a:schemeClr val="bg1"/>
                </a:solidFill>
              </a:rPr>
              <a:t>Déplacement de la caméra</a:t>
            </a:r>
          </a:p>
          <a:p>
            <a:endParaRPr lang="fr-FR" sz="1600"/>
          </a:p>
        </p:txBody>
      </p:sp>
      <p:sp>
        <p:nvSpPr>
          <p:cNvPr id="24" name="ZoneTexte 23">
            <a:extLst>
              <a:ext uri="{FF2B5EF4-FFF2-40B4-BE49-F238E27FC236}">
                <a16:creationId xmlns:a16="http://schemas.microsoft.com/office/drawing/2014/main" id="{DA3738DE-AA8D-48AB-A5AC-E2A09E9C08C6}"/>
              </a:ext>
            </a:extLst>
          </p:cNvPr>
          <p:cNvSpPr txBox="1"/>
          <p:nvPr/>
        </p:nvSpPr>
        <p:spPr>
          <a:xfrm>
            <a:off x="6947882" y="3587897"/>
            <a:ext cx="1332656" cy="923330"/>
          </a:xfrm>
          <a:prstGeom prst="rect">
            <a:avLst/>
          </a:prstGeom>
          <a:noFill/>
        </p:spPr>
        <p:txBody>
          <a:bodyPr wrap="square" rtlCol="0">
            <a:spAutoFit/>
          </a:bodyPr>
          <a:lstStyle/>
          <a:p>
            <a:pPr algn="ctr"/>
            <a:r>
              <a:rPr lang="fr-FR">
                <a:solidFill>
                  <a:schemeClr val="bg1"/>
                </a:solidFill>
              </a:rPr>
              <a:t>Corrélation multi-vue</a:t>
            </a:r>
          </a:p>
          <a:p>
            <a:endParaRPr lang="fr-FR"/>
          </a:p>
        </p:txBody>
      </p:sp>
    </p:spTree>
    <p:extLst>
      <p:ext uri="{BB962C8B-B14F-4D97-AF65-F5344CB8AC3E}">
        <p14:creationId xmlns:p14="http://schemas.microsoft.com/office/powerpoint/2010/main" val="80035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3C1A05-E896-4C6D-A986-C7B44DAB6A1D}"/>
              </a:ext>
            </a:extLst>
          </p:cNvPr>
          <p:cNvSpPr>
            <a:spLocks noGrp="1"/>
          </p:cNvSpPr>
          <p:nvPr>
            <p:ph type="title"/>
          </p:nvPr>
        </p:nvSpPr>
        <p:spPr/>
        <p:txBody>
          <a:bodyPr/>
          <a:lstStyle/>
          <a:p>
            <a:r>
              <a:rPr lang="fr-FR"/>
              <a:t>Contexte : La stéréo-corrélation d’images numériques</a:t>
            </a:r>
          </a:p>
        </p:txBody>
      </p:sp>
      <p:sp>
        <p:nvSpPr>
          <p:cNvPr id="6" name="Espace réservé du numéro de diapositive 5">
            <a:extLst>
              <a:ext uri="{FF2B5EF4-FFF2-40B4-BE49-F238E27FC236}">
                <a16:creationId xmlns:a16="http://schemas.microsoft.com/office/drawing/2014/main" id="{B06A0776-D48E-4EC3-B245-967C4BC63F3B}"/>
              </a:ext>
            </a:extLst>
          </p:cNvPr>
          <p:cNvSpPr>
            <a:spLocks noGrp="1"/>
          </p:cNvSpPr>
          <p:nvPr>
            <p:ph type="sldNum" sz="quarter" idx="12"/>
          </p:nvPr>
        </p:nvSpPr>
        <p:spPr/>
        <p:txBody>
          <a:bodyPr/>
          <a:lstStyle/>
          <a:p>
            <a:fld id="{8C71CAF9-4461-454A-B702-D536C3775752}" type="slidenum">
              <a:rPr lang="en-US" sz="1600" smtClean="0"/>
              <a:t>2</a:t>
            </a:fld>
            <a:endParaRPr lang="en-US" sz="1600"/>
          </a:p>
        </p:txBody>
      </p:sp>
      <p:sp>
        <p:nvSpPr>
          <p:cNvPr id="9" name="ZoneTexte 8">
            <a:extLst>
              <a:ext uri="{FF2B5EF4-FFF2-40B4-BE49-F238E27FC236}">
                <a16:creationId xmlns:a16="http://schemas.microsoft.com/office/drawing/2014/main" id="{9D46879E-D0B2-4173-98B8-9A6B81F0A82A}"/>
              </a:ext>
            </a:extLst>
          </p:cNvPr>
          <p:cNvSpPr txBox="1"/>
          <p:nvPr/>
        </p:nvSpPr>
        <p:spPr>
          <a:xfrm>
            <a:off x="5842981" y="5182144"/>
            <a:ext cx="6917210" cy="954107"/>
          </a:xfrm>
          <a:prstGeom prst="rect">
            <a:avLst/>
          </a:prstGeom>
          <a:noFill/>
        </p:spPr>
        <p:txBody>
          <a:bodyPr wrap="square" rtlCol="0">
            <a:spAutoFit/>
          </a:bodyPr>
          <a:lstStyle/>
          <a:p>
            <a:r>
              <a:rPr lang="fr-FR" sz="2000"/>
              <a:t>Champ de déplacement d’une aile d’avion sous contrainte</a:t>
            </a:r>
          </a:p>
          <a:p>
            <a:r>
              <a:rPr lang="fr-FR" sz="2000"/>
              <a:t>		(www.eikosim.com)</a:t>
            </a:r>
          </a:p>
          <a:p>
            <a:endParaRPr lang="fr-FR" sz="1600"/>
          </a:p>
        </p:txBody>
      </p:sp>
      <p:sp>
        <p:nvSpPr>
          <p:cNvPr id="10" name="ZoneTexte 9">
            <a:extLst>
              <a:ext uri="{FF2B5EF4-FFF2-40B4-BE49-F238E27FC236}">
                <a16:creationId xmlns:a16="http://schemas.microsoft.com/office/drawing/2014/main" id="{539599B3-1691-441A-8D42-1F5F7179AD4B}"/>
              </a:ext>
            </a:extLst>
          </p:cNvPr>
          <p:cNvSpPr txBox="1"/>
          <p:nvPr/>
        </p:nvSpPr>
        <p:spPr>
          <a:xfrm>
            <a:off x="918013" y="1917825"/>
            <a:ext cx="4533090" cy="1107996"/>
          </a:xfrm>
          <a:prstGeom prst="rect">
            <a:avLst/>
          </a:prstGeom>
          <a:noFill/>
        </p:spPr>
        <p:txBody>
          <a:bodyPr wrap="square" rtlCol="0">
            <a:spAutoFit/>
          </a:bodyPr>
          <a:lstStyle/>
          <a:p>
            <a:pPr marL="285750" indent="-285750">
              <a:buFont typeface="Arial" panose="020B0604020202020204" pitchFamily="34" charset="0"/>
              <a:buChar char="•"/>
            </a:pPr>
            <a:r>
              <a:rPr lang="fr-FR" sz="2400"/>
              <a:t>Mesures sans contact</a:t>
            </a:r>
          </a:p>
          <a:p>
            <a:pPr marL="285750" indent="-285750">
              <a:buFont typeface="Arial" panose="020B0604020202020204" pitchFamily="34" charset="0"/>
              <a:buChar char="•"/>
            </a:pPr>
            <a:r>
              <a:rPr lang="fr-FR" sz="2400"/>
              <a:t>Mesures très riches</a:t>
            </a:r>
          </a:p>
          <a:p>
            <a:pPr marL="285750" indent="-285750">
              <a:buFont typeface="Arial" panose="020B0604020202020204" pitchFamily="34" charset="0"/>
              <a:buChar char="•"/>
            </a:pPr>
            <a:endParaRPr lang="fr-FR"/>
          </a:p>
        </p:txBody>
      </p:sp>
      <p:pic>
        <p:nvPicPr>
          <p:cNvPr id="12" name="Image 11" descr="Une image contenant carte, texte&#10;&#10;Description générée automatiquement">
            <a:extLst>
              <a:ext uri="{FF2B5EF4-FFF2-40B4-BE49-F238E27FC236}">
                <a16:creationId xmlns:a16="http://schemas.microsoft.com/office/drawing/2014/main" id="{5E488D60-50D1-4AB3-B939-66553A3B8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13" y="3314990"/>
            <a:ext cx="4772025" cy="1743075"/>
          </a:xfrm>
          <a:prstGeom prst="rect">
            <a:avLst/>
          </a:prstGeom>
        </p:spPr>
      </p:pic>
      <p:sp>
        <p:nvSpPr>
          <p:cNvPr id="15" name="ZoneTexte 14">
            <a:extLst>
              <a:ext uri="{FF2B5EF4-FFF2-40B4-BE49-F238E27FC236}">
                <a16:creationId xmlns:a16="http://schemas.microsoft.com/office/drawing/2014/main" id="{20ED3D3F-13F9-4054-A95A-DEF7442BF1C5}"/>
              </a:ext>
            </a:extLst>
          </p:cNvPr>
          <p:cNvSpPr txBox="1"/>
          <p:nvPr/>
        </p:nvSpPr>
        <p:spPr>
          <a:xfrm>
            <a:off x="870714" y="5307046"/>
            <a:ext cx="4627688" cy="400110"/>
          </a:xfrm>
          <a:prstGeom prst="rect">
            <a:avLst/>
          </a:prstGeom>
          <a:noFill/>
        </p:spPr>
        <p:txBody>
          <a:bodyPr wrap="square" rtlCol="0">
            <a:spAutoFit/>
          </a:bodyPr>
          <a:lstStyle/>
          <a:p>
            <a:r>
              <a:rPr lang="fr-FR" sz="2000"/>
              <a:t>Illustration du principe de fonctionnement</a:t>
            </a:r>
          </a:p>
        </p:txBody>
      </p:sp>
      <p:sp>
        <p:nvSpPr>
          <p:cNvPr id="3" name="ZoneTexte 2">
            <a:extLst>
              <a:ext uri="{FF2B5EF4-FFF2-40B4-BE49-F238E27FC236}">
                <a16:creationId xmlns:a16="http://schemas.microsoft.com/office/drawing/2014/main" id="{BC14F538-0E06-41B6-8D58-9BE4EE7D96F0}"/>
              </a:ext>
            </a:extLst>
          </p:cNvPr>
          <p:cNvSpPr txBox="1"/>
          <p:nvPr/>
        </p:nvSpPr>
        <p:spPr>
          <a:xfrm>
            <a:off x="11014579" y="1836703"/>
            <a:ext cx="2409825" cy="369332"/>
          </a:xfrm>
          <a:prstGeom prst="rect">
            <a:avLst/>
          </a:prstGeom>
          <a:noFill/>
        </p:spPr>
        <p:txBody>
          <a:bodyPr wrap="square" rtlCol="0">
            <a:spAutoFit/>
          </a:bodyPr>
          <a:lstStyle/>
          <a:p>
            <a:r>
              <a:rPr lang="fr-FR">
                <a:latin typeface="Arial" panose="020B0604020202020204" pitchFamily="34" charset="0"/>
                <a:cs typeface="Arial" panose="020B0604020202020204" pitchFamily="34" charset="0"/>
              </a:rPr>
              <a:t>[1][2]</a:t>
            </a:r>
          </a:p>
        </p:txBody>
      </p:sp>
      <p:pic>
        <p:nvPicPr>
          <p:cNvPr id="4" name="Image 3">
            <a:extLst>
              <a:ext uri="{FF2B5EF4-FFF2-40B4-BE49-F238E27FC236}">
                <a16:creationId xmlns:a16="http://schemas.microsoft.com/office/drawing/2014/main" id="{C45AE475-C236-41C5-BF93-38CDDA183F97}"/>
              </a:ext>
            </a:extLst>
          </p:cNvPr>
          <p:cNvPicPr>
            <a:picLocks noChangeAspect="1"/>
          </p:cNvPicPr>
          <p:nvPr/>
        </p:nvPicPr>
        <p:blipFill>
          <a:blip r:embed="rId4"/>
          <a:stretch>
            <a:fillRect/>
          </a:stretch>
        </p:blipFill>
        <p:spPr>
          <a:xfrm>
            <a:off x="6753687" y="2782511"/>
            <a:ext cx="4330867" cy="2359534"/>
          </a:xfrm>
          <a:prstGeom prst="rect">
            <a:avLst/>
          </a:prstGeom>
        </p:spPr>
      </p:pic>
    </p:spTree>
    <p:extLst>
      <p:ext uri="{BB962C8B-B14F-4D97-AF65-F5344CB8AC3E}">
        <p14:creationId xmlns:p14="http://schemas.microsoft.com/office/powerpoint/2010/main" val="3215367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Perspectives du projet</a:t>
            </a:r>
          </a:p>
        </p:txBody>
      </p:sp>
      <p:sp>
        <p:nvSpPr>
          <p:cNvPr id="5" name="Slide Number Placeholder 4"/>
          <p:cNvSpPr>
            <a:spLocks noGrp="1"/>
          </p:cNvSpPr>
          <p:nvPr>
            <p:ph type="sldNum" sz="quarter" idx="12"/>
          </p:nvPr>
        </p:nvSpPr>
        <p:spPr/>
        <p:txBody>
          <a:bodyPr/>
          <a:lstStyle/>
          <a:p>
            <a:fld id="{8C71CAF9-4461-454A-B702-D536C3775752}" type="slidenum">
              <a:rPr lang="en-US" sz="1600" smtClean="0"/>
              <a:t>20</a:t>
            </a:fld>
            <a:endParaRPr lang="en-US" sz="1600"/>
          </a:p>
        </p:txBody>
      </p:sp>
      <p:pic>
        <p:nvPicPr>
          <p:cNvPr id="7" name="Picture 8" descr="Image result for tomographie robotisÃ©e">
            <a:extLst>
              <a:ext uri="{FF2B5EF4-FFF2-40B4-BE49-F238E27FC236}">
                <a16:creationId xmlns:a16="http://schemas.microsoft.com/office/drawing/2014/main" id="{E02B57B9-1007-438C-AE4D-7A8AE32080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7" r="5517"/>
          <a:stretch/>
        </p:blipFill>
        <p:spPr bwMode="auto">
          <a:xfrm>
            <a:off x="5709683" y="2114543"/>
            <a:ext cx="5074360" cy="3841594"/>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571F823D-CA9D-4153-B302-5405F6F00909}"/>
              </a:ext>
            </a:extLst>
          </p:cNvPr>
          <p:cNvSpPr txBox="1"/>
          <p:nvPr/>
        </p:nvSpPr>
        <p:spPr>
          <a:xfrm>
            <a:off x="1216571" y="3435175"/>
            <a:ext cx="3648756" cy="1200329"/>
          </a:xfrm>
          <a:prstGeom prst="rect">
            <a:avLst/>
          </a:prstGeom>
          <a:noFill/>
        </p:spPr>
        <p:txBody>
          <a:bodyPr wrap="none" rtlCol="0">
            <a:spAutoFit/>
          </a:bodyPr>
          <a:lstStyle/>
          <a:p>
            <a:pPr marL="285750" indent="-285750">
              <a:buFont typeface="Arial" panose="020B0604020202020204" pitchFamily="34" charset="0"/>
              <a:buChar char="•"/>
            </a:pPr>
            <a:r>
              <a:rPr lang="fr-FR" sz="2400"/>
              <a:t>Structures plus grandes</a:t>
            </a:r>
          </a:p>
          <a:p>
            <a:pPr marL="285750" indent="-285750">
              <a:buFont typeface="Arial" panose="020B0604020202020204" pitchFamily="34" charset="0"/>
              <a:buChar char="•"/>
            </a:pPr>
            <a:r>
              <a:rPr lang="fr-FR" sz="2400"/>
              <a:t>Robot de meilleur qualité</a:t>
            </a:r>
          </a:p>
          <a:p>
            <a:pPr marL="285750" indent="-285750">
              <a:buFont typeface="Arial" panose="020B0604020202020204" pitchFamily="34" charset="0"/>
              <a:buChar char="•"/>
            </a:pPr>
            <a:r>
              <a:rPr lang="fr-FR" sz="2400"/>
              <a:t>Prise de vue en continu</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 name="Rectangle 3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0">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181D5AA-D147-4673-A24A-013AD1EE8330}"/>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defTabSz="914400">
              <a:lnSpc>
                <a:spcPct val="90000"/>
              </a:lnSpc>
            </a:pPr>
            <a:r>
              <a:rPr lang="en-US" sz="5800" kern="1200">
                <a:solidFill>
                  <a:schemeClr val="tx1"/>
                </a:solidFill>
                <a:latin typeface="+mj-lt"/>
                <a:ea typeface="+mj-ea"/>
                <a:cs typeface="+mj-cs"/>
              </a:rPr>
              <a:t>Annexes</a:t>
            </a:r>
          </a:p>
        </p:txBody>
      </p:sp>
      <p:cxnSp>
        <p:nvCxnSpPr>
          <p:cNvPr id="43" name="Straight Connector 42">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B4E97CF2-9669-4546-8179-565345F637E5}"/>
              </a:ext>
            </a:extLst>
          </p:cNvPr>
          <p:cNvSpPr>
            <a:spLocks noGrp="1"/>
          </p:cNvSpPr>
          <p:nvPr>
            <p:ph type="sldNum" sz="quarter" idx="12"/>
          </p:nvPr>
        </p:nvSpPr>
        <p:spPr>
          <a:xfrm>
            <a:off x="8610600" y="6159710"/>
            <a:ext cx="2743200" cy="365125"/>
          </a:xfrm>
          <a:prstGeom prst="ellipse">
            <a:avLst/>
          </a:prstGeom>
        </p:spPr>
        <p:txBody>
          <a:bodyPr vert="horz" lIns="91440" tIns="45720" rIns="91440" bIns="45720" rtlCol="0" anchor="ctr">
            <a:normAutofit/>
          </a:bodyPr>
          <a:lstStyle/>
          <a:p>
            <a:pPr>
              <a:lnSpc>
                <a:spcPct val="90000"/>
              </a:lnSpc>
              <a:spcAft>
                <a:spcPts val="600"/>
              </a:spcAft>
            </a:pPr>
            <a:fld id="{8C71CAF9-4461-454A-B702-D536C3775752}" type="slidenum">
              <a:rPr lang="en-US" sz="1200" smtClean="0">
                <a:solidFill>
                  <a:schemeClr val="tx1">
                    <a:tint val="75000"/>
                  </a:schemeClr>
                </a:solidFill>
              </a:rPr>
              <a:pPr>
                <a:lnSpc>
                  <a:spcPct val="90000"/>
                </a:lnSpc>
                <a:spcAft>
                  <a:spcPts val="600"/>
                </a:spcAft>
              </a:pPr>
              <a:t>21</a:t>
            </a:fld>
            <a:endParaRPr lang="en-US" sz="1200">
              <a:solidFill>
                <a:schemeClr val="tx1">
                  <a:tint val="75000"/>
                </a:schemeClr>
              </a:solidFill>
            </a:endParaRPr>
          </a:p>
        </p:txBody>
      </p:sp>
    </p:spTree>
    <p:extLst>
      <p:ext uri="{BB962C8B-B14F-4D97-AF65-F5344CB8AC3E}">
        <p14:creationId xmlns:p14="http://schemas.microsoft.com/office/powerpoint/2010/main" val="406383407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E34F9C-152B-429B-B061-A06FD4C1E40D}"/>
              </a:ext>
            </a:extLst>
          </p:cNvPr>
          <p:cNvSpPr>
            <a:spLocks noGrp="1"/>
          </p:cNvSpPr>
          <p:nvPr>
            <p:ph type="title"/>
          </p:nvPr>
        </p:nvSpPr>
        <p:spPr/>
        <p:txBody>
          <a:bodyPr/>
          <a:lstStyle/>
          <a:p>
            <a:r>
              <a:rPr lang="fr-FR"/>
              <a:t>Informations Servomoteurs</a:t>
            </a:r>
          </a:p>
        </p:txBody>
      </p:sp>
      <p:sp>
        <p:nvSpPr>
          <p:cNvPr id="5" name="Espace réservé du numéro de diapositive 4">
            <a:extLst>
              <a:ext uri="{FF2B5EF4-FFF2-40B4-BE49-F238E27FC236}">
                <a16:creationId xmlns:a16="http://schemas.microsoft.com/office/drawing/2014/main" id="{E9F36F6D-98DC-45F5-A6AB-3EF2F61C2502}"/>
              </a:ext>
            </a:extLst>
          </p:cNvPr>
          <p:cNvSpPr>
            <a:spLocks noGrp="1"/>
          </p:cNvSpPr>
          <p:nvPr>
            <p:ph type="sldNum" sz="quarter" idx="12"/>
          </p:nvPr>
        </p:nvSpPr>
        <p:spPr/>
        <p:txBody>
          <a:bodyPr/>
          <a:lstStyle/>
          <a:p>
            <a:fld id="{8C71CAF9-4461-454A-B702-D536C3775752}" type="slidenum">
              <a:rPr lang="en-US" smtClean="0"/>
              <a:t>22</a:t>
            </a:fld>
            <a:endParaRPr lang="en-US"/>
          </a:p>
        </p:txBody>
      </p:sp>
      <p:graphicFrame>
        <p:nvGraphicFramePr>
          <p:cNvPr id="3" name="Tableau 2">
            <a:extLst>
              <a:ext uri="{FF2B5EF4-FFF2-40B4-BE49-F238E27FC236}">
                <a16:creationId xmlns:a16="http://schemas.microsoft.com/office/drawing/2014/main" id="{3AA348D3-D67A-406E-AA91-69FC16B85B5E}"/>
              </a:ext>
            </a:extLst>
          </p:cNvPr>
          <p:cNvGraphicFramePr>
            <a:graphicFrameLocks noGrp="1"/>
          </p:cNvGraphicFramePr>
          <p:nvPr>
            <p:extLst>
              <p:ext uri="{D42A27DB-BD31-4B8C-83A1-F6EECF244321}">
                <p14:modId xmlns:p14="http://schemas.microsoft.com/office/powerpoint/2010/main" val="1978574983"/>
              </p:ext>
            </p:extLst>
          </p:nvPr>
        </p:nvGraphicFramePr>
        <p:xfrm>
          <a:off x="872982" y="3188426"/>
          <a:ext cx="10446036" cy="1473200"/>
        </p:xfrm>
        <a:graphic>
          <a:graphicData uri="http://schemas.openxmlformats.org/drawingml/2006/table">
            <a:tbl>
              <a:tblPr firstRow="1" bandRow="1">
                <a:tableStyleId>{5C22544A-7EE6-4342-B048-85BDC9FD1C3A}</a:tableStyleId>
              </a:tblPr>
              <a:tblGrid>
                <a:gridCol w="1998720">
                  <a:extLst>
                    <a:ext uri="{9D8B030D-6E8A-4147-A177-3AD203B41FA5}">
                      <a16:colId xmlns:a16="http://schemas.microsoft.com/office/drawing/2014/main" val="921882829"/>
                    </a:ext>
                  </a:extLst>
                </a:gridCol>
                <a:gridCol w="1611086">
                  <a:extLst>
                    <a:ext uri="{9D8B030D-6E8A-4147-A177-3AD203B41FA5}">
                      <a16:colId xmlns:a16="http://schemas.microsoft.com/office/drawing/2014/main" val="3122207422"/>
                    </a:ext>
                  </a:extLst>
                </a:gridCol>
                <a:gridCol w="1665514">
                  <a:extLst>
                    <a:ext uri="{9D8B030D-6E8A-4147-A177-3AD203B41FA5}">
                      <a16:colId xmlns:a16="http://schemas.microsoft.com/office/drawing/2014/main" val="2996395051"/>
                    </a:ext>
                  </a:extLst>
                </a:gridCol>
                <a:gridCol w="1719943">
                  <a:extLst>
                    <a:ext uri="{9D8B030D-6E8A-4147-A177-3AD203B41FA5}">
                      <a16:colId xmlns:a16="http://schemas.microsoft.com/office/drawing/2014/main" val="2654465487"/>
                    </a:ext>
                  </a:extLst>
                </a:gridCol>
                <a:gridCol w="1709767">
                  <a:extLst>
                    <a:ext uri="{9D8B030D-6E8A-4147-A177-3AD203B41FA5}">
                      <a16:colId xmlns:a16="http://schemas.microsoft.com/office/drawing/2014/main" val="1541818279"/>
                    </a:ext>
                  </a:extLst>
                </a:gridCol>
                <a:gridCol w="1741006">
                  <a:extLst>
                    <a:ext uri="{9D8B030D-6E8A-4147-A177-3AD203B41FA5}">
                      <a16:colId xmlns:a16="http://schemas.microsoft.com/office/drawing/2014/main" val="1050581216"/>
                    </a:ext>
                  </a:extLst>
                </a:gridCol>
              </a:tblGrid>
              <a:tr h="370840">
                <a:tc>
                  <a:txBody>
                    <a:bodyPr/>
                    <a:lstStyle/>
                    <a:p>
                      <a:endParaRPr lang="fr-FR"/>
                    </a:p>
                  </a:txBody>
                  <a:tcPr/>
                </a:tc>
                <a:tc>
                  <a:txBody>
                    <a:bodyPr/>
                    <a:lstStyle/>
                    <a:p>
                      <a:r>
                        <a:rPr lang="fr-FR"/>
                        <a:t>Base</a:t>
                      </a:r>
                    </a:p>
                  </a:txBody>
                  <a:tcPr/>
                </a:tc>
                <a:tc>
                  <a:txBody>
                    <a:bodyPr/>
                    <a:lstStyle/>
                    <a:p>
                      <a:r>
                        <a:rPr lang="fr-FR" err="1"/>
                        <a:t>Shoulder</a:t>
                      </a:r>
                      <a:endParaRPr lang="fr-FR"/>
                    </a:p>
                  </a:txBody>
                  <a:tcPr/>
                </a:tc>
                <a:tc>
                  <a:txBody>
                    <a:bodyPr/>
                    <a:lstStyle/>
                    <a:p>
                      <a:r>
                        <a:rPr lang="fr-FR" err="1"/>
                        <a:t>Elbow</a:t>
                      </a:r>
                      <a:endParaRPr lang="fr-FR"/>
                    </a:p>
                  </a:txBody>
                  <a:tcPr/>
                </a:tc>
                <a:tc>
                  <a:txBody>
                    <a:bodyPr/>
                    <a:lstStyle/>
                    <a:p>
                      <a:r>
                        <a:rPr lang="fr-FR" err="1"/>
                        <a:t>Wrist</a:t>
                      </a:r>
                      <a:r>
                        <a:rPr lang="fr-FR"/>
                        <a:t> angle</a:t>
                      </a:r>
                    </a:p>
                  </a:txBody>
                  <a:tcPr/>
                </a:tc>
                <a:tc>
                  <a:txBody>
                    <a:bodyPr/>
                    <a:lstStyle/>
                    <a:p>
                      <a:r>
                        <a:rPr lang="fr-FR" err="1"/>
                        <a:t>Wrist</a:t>
                      </a:r>
                      <a:r>
                        <a:rPr lang="fr-FR"/>
                        <a:t> rotation</a:t>
                      </a:r>
                    </a:p>
                  </a:txBody>
                  <a:tcPr/>
                </a:tc>
                <a:extLst>
                  <a:ext uri="{0D108BD9-81ED-4DB2-BD59-A6C34878D82A}">
                    <a16:rowId xmlns:a16="http://schemas.microsoft.com/office/drawing/2014/main" val="2103310909"/>
                  </a:ext>
                </a:extLst>
              </a:tr>
              <a:tr h="370840">
                <a:tc>
                  <a:txBody>
                    <a:bodyPr/>
                    <a:lstStyle/>
                    <a:p>
                      <a:r>
                        <a:rPr lang="fr-FR"/>
                        <a:t>Incréments</a:t>
                      </a:r>
                    </a:p>
                  </a:txBody>
                  <a:tcPr/>
                </a:tc>
                <a:tc>
                  <a:txBody>
                    <a:bodyPr/>
                    <a:lstStyle/>
                    <a:p>
                      <a:r>
                        <a:rPr lang="fr-FR"/>
                        <a:t>2200</a:t>
                      </a:r>
                    </a:p>
                  </a:txBody>
                  <a:tcPr/>
                </a:tc>
                <a:tc>
                  <a:txBody>
                    <a:bodyPr/>
                    <a:lstStyle/>
                    <a:p>
                      <a:r>
                        <a:rPr lang="fr-FR"/>
                        <a:t>2048</a:t>
                      </a:r>
                    </a:p>
                  </a:txBody>
                  <a:tcPr/>
                </a:tc>
                <a:tc>
                  <a:txBody>
                    <a:bodyPr/>
                    <a:lstStyle/>
                    <a:p>
                      <a:r>
                        <a:rPr lang="fr-FR"/>
                        <a:t>2048</a:t>
                      </a:r>
                    </a:p>
                  </a:txBody>
                  <a:tcPr/>
                </a:tc>
                <a:tc>
                  <a:txBody>
                    <a:bodyPr/>
                    <a:lstStyle/>
                    <a:p>
                      <a:r>
                        <a:rPr lang="fr-FR"/>
                        <a:t>2048</a:t>
                      </a:r>
                    </a:p>
                  </a:txBody>
                  <a:tcPr/>
                </a:tc>
                <a:tc>
                  <a:txBody>
                    <a:bodyPr/>
                    <a:lstStyle/>
                    <a:p>
                      <a:r>
                        <a:rPr lang="fr-FR"/>
                        <a:t>512</a:t>
                      </a:r>
                    </a:p>
                  </a:txBody>
                  <a:tcPr/>
                </a:tc>
                <a:extLst>
                  <a:ext uri="{0D108BD9-81ED-4DB2-BD59-A6C34878D82A}">
                    <a16:rowId xmlns:a16="http://schemas.microsoft.com/office/drawing/2014/main" val="1270424789"/>
                  </a:ext>
                </a:extLst>
              </a:tr>
              <a:tr h="185420">
                <a:tc>
                  <a:txBody>
                    <a:bodyPr/>
                    <a:lstStyle/>
                    <a:p>
                      <a:r>
                        <a:rPr lang="fr-FR"/>
                        <a:t>Incréments/degré</a:t>
                      </a:r>
                    </a:p>
                  </a:txBody>
                  <a:tcPr/>
                </a:tc>
                <a:tc>
                  <a:txBody>
                    <a:bodyPr/>
                    <a:lstStyle/>
                    <a:p>
                      <a:r>
                        <a:rPr lang="fr-FR"/>
                        <a:t>11,4</a:t>
                      </a:r>
                    </a:p>
                  </a:txBody>
                  <a:tcPr/>
                </a:tc>
                <a:tc>
                  <a:txBody>
                    <a:bodyPr/>
                    <a:lstStyle/>
                    <a:p>
                      <a:r>
                        <a:rPr lang="fr-FR"/>
                        <a:t>11,4</a:t>
                      </a:r>
                    </a:p>
                  </a:txBody>
                  <a:tcPr/>
                </a:tc>
                <a:tc>
                  <a:txBody>
                    <a:bodyPr/>
                    <a:lstStyle/>
                    <a:p>
                      <a:r>
                        <a:rPr lang="fr-FR"/>
                        <a:t>11,4</a:t>
                      </a:r>
                    </a:p>
                  </a:txBody>
                  <a:tcPr/>
                </a:tc>
                <a:tc>
                  <a:txBody>
                    <a:bodyPr/>
                    <a:lstStyle/>
                    <a:p>
                      <a:r>
                        <a:rPr lang="fr-FR"/>
                        <a:t>11,4</a:t>
                      </a:r>
                    </a:p>
                  </a:txBody>
                  <a:tcPr/>
                </a:tc>
                <a:tc>
                  <a:txBody>
                    <a:bodyPr/>
                    <a:lstStyle/>
                    <a:p>
                      <a:r>
                        <a:rPr lang="fr-FR"/>
                        <a:t>3,4</a:t>
                      </a:r>
                    </a:p>
                  </a:txBody>
                  <a:tcPr/>
                </a:tc>
                <a:extLst>
                  <a:ext uri="{0D108BD9-81ED-4DB2-BD59-A6C34878D82A}">
                    <a16:rowId xmlns:a16="http://schemas.microsoft.com/office/drawing/2014/main" val="1820687559"/>
                  </a:ext>
                </a:extLst>
              </a:tr>
              <a:tr h="185420">
                <a:tc>
                  <a:txBody>
                    <a:bodyPr/>
                    <a:lstStyle/>
                    <a:p>
                      <a:r>
                        <a:rPr lang="fr-FR"/>
                        <a:t>Précision en degrés</a:t>
                      </a:r>
                    </a:p>
                  </a:txBody>
                  <a:tcPr/>
                </a:tc>
                <a:tc>
                  <a:txBody>
                    <a:bodyPr/>
                    <a:lstStyle/>
                    <a:p>
                      <a:r>
                        <a:rPr lang="fr-FR"/>
                        <a:t>0,09</a:t>
                      </a:r>
                    </a:p>
                  </a:txBody>
                  <a:tcPr/>
                </a:tc>
                <a:tc>
                  <a:txBody>
                    <a:bodyPr/>
                    <a:lstStyle/>
                    <a:p>
                      <a:r>
                        <a:rPr lang="fr-FR"/>
                        <a:t>0,09</a:t>
                      </a:r>
                    </a:p>
                  </a:txBody>
                  <a:tcPr/>
                </a:tc>
                <a:tc>
                  <a:txBody>
                    <a:bodyPr/>
                    <a:lstStyle/>
                    <a:p>
                      <a:r>
                        <a:rPr lang="fr-FR"/>
                        <a:t>0,09</a:t>
                      </a:r>
                    </a:p>
                  </a:txBody>
                  <a:tcPr/>
                </a:tc>
                <a:tc>
                  <a:txBody>
                    <a:bodyPr/>
                    <a:lstStyle/>
                    <a:p>
                      <a:r>
                        <a:rPr lang="fr-FR"/>
                        <a:t>0,09</a:t>
                      </a:r>
                    </a:p>
                  </a:txBody>
                  <a:tcPr/>
                </a:tc>
                <a:tc>
                  <a:txBody>
                    <a:bodyPr/>
                    <a:lstStyle/>
                    <a:p>
                      <a:r>
                        <a:rPr lang="fr-FR"/>
                        <a:t>0,3</a:t>
                      </a:r>
                    </a:p>
                  </a:txBody>
                  <a:tcPr/>
                </a:tc>
                <a:extLst>
                  <a:ext uri="{0D108BD9-81ED-4DB2-BD59-A6C34878D82A}">
                    <a16:rowId xmlns:a16="http://schemas.microsoft.com/office/drawing/2014/main" val="1314595460"/>
                  </a:ext>
                </a:extLst>
              </a:tr>
            </a:tbl>
          </a:graphicData>
        </a:graphic>
      </p:graphicFrame>
    </p:spTree>
    <p:extLst>
      <p:ext uri="{BB962C8B-B14F-4D97-AF65-F5344CB8AC3E}">
        <p14:creationId xmlns:p14="http://schemas.microsoft.com/office/powerpoint/2010/main" val="4279824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BE1F-C072-4861-B546-5E2EC8E8E520}"/>
              </a:ext>
            </a:extLst>
          </p:cNvPr>
          <p:cNvSpPr>
            <a:spLocks noGrp="1"/>
          </p:cNvSpPr>
          <p:nvPr>
            <p:ph type="title"/>
          </p:nvPr>
        </p:nvSpPr>
        <p:spPr/>
        <p:txBody>
          <a:bodyPr/>
          <a:lstStyle/>
          <a:p>
            <a:endParaRPr lang="en-US"/>
          </a:p>
        </p:txBody>
      </p:sp>
      <p:pic>
        <p:nvPicPr>
          <p:cNvPr id="6" name="Picture 6" descr="A screenshot of a social media post&#10;&#10;Description generated with very high confidence">
            <a:extLst>
              <a:ext uri="{FF2B5EF4-FFF2-40B4-BE49-F238E27FC236}">
                <a16:creationId xmlns:a16="http://schemas.microsoft.com/office/drawing/2014/main" id="{D4AF6A8B-9964-482B-ACE7-70F8556E0AF2}"/>
              </a:ext>
            </a:extLst>
          </p:cNvPr>
          <p:cNvPicPr>
            <a:picLocks noGrp="1" noChangeAspect="1"/>
          </p:cNvPicPr>
          <p:nvPr>
            <p:ph idx="1"/>
          </p:nvPr>
        </p:nvPicPr>
        <p:blipFill rotWithShape="1">
          <a:blip r:embed="rId3"/>
          <a:srcRect t="28305" r="46352" b="52542"/>
          <a:stretch/>
        </p:blipFill>
        <p:spPr>
          <a:xfrm>
            <a:off x="3803341" y="2515964"/>
            <a:ext cx="3970871" cy="767066"/>
          </a:xfrm>
          <a:prstGeom prst="rect">
            <a:avLst/>
          </a:prstGeom>
        </p:spPr>
      </p:pic>
      <p:sp>
        <p:nvSpPr>
          <p:cNvPr id="5" name="Slide Number Placeholder 4">
            <a:extLst>
              <a:ext uri="{FF2B5EF4-FFF2-40B4-BE49-F238E27FC236}">
                <a16:creationId xmlns:a16="http://schemas.microsoft.com/office/drawing/2014/main" id="{5CD2C078-1896-4431-9475-407F155F1526}"/>
              </a:ext>
            </a:extLst>
          </p:cNvPr>
          <p:cNvSpPr>
            <a:spLocks noGrp="1"/>
          </p:cNvSpPr>
          <p:nvPr>
            <p:ph type="sldNum" sz="quarter" idx="12"/>
          </p:nvPr>
        </p:nvSpPr>
        <p:spPr/>
        <p:txBody>
          <a:bodyPr/>
          <a:lstStyle/>
          <a:p>
            <a:fld id="{8C71CAF9-4461-454A-B702-D536C3775752}" type="slidenum">
              <a:rPr lang="en-US" smtClean="0"/>
              <a:t>23</a:t>
            </a:fld>
            <a:endParaRPr lang="en-US"/>
          </a:p>
        </p:txBody>
      </p:sp>
      <p:pic>
        <p:nvPicPr>
          <p:cNvPr id="3" name="Picture 6" descr="A screenshot of a social media post&#10;&#10;Description generated with very high confidence">
            <a:extLst>
              <a:ext uri="{FF2B5EF4-FFF2-40B4-BE49-F238E27FC236}">
                <a16:creationId xmlns:a16="http://schemas.microsoft.com/office/drawing/2014/main" id="{736EC894-AB0B-45AE-825D-86F3D26B19E2}"/>
              </a:ext>
            </a:extLst>
          </p:cNvPr>
          <p:cNvPicPr>
            <a:picLocks noChangeAspect="1"/>
          </p:cNvPicPr>
          <p:nvPr/>
        </p:nvPicPr>
        <p:blipFill rotWithShape="1">
          <a:blip r:embed="rId4"/>
          <a:srcRect l="-218" t="55963" r="35371" b="21560"/>
          <a:stretch/>
        </p:blipFill>
        <p:spPr>
          <a:xfrm>
            <a:off x="2222740" y="3484412"/>
            <a:ext cx="7618145" cy="1280530"/>
          </a:xfrm>
          <a:prstGeom prst="rect">
            <a:avLst/>
          </a:prstGeom>
        </p:spPr>
      </p:pic>
      <p:pic>
        <p:nvPicPr>
          <p:cNvPr id="8" name="Picture 8" descr="A screenshot of a social media post&#10;&#10;Description generated with very high confidence">
            <a:extLst>
              <a:ext uri="{FF2B5EF4-FFF2-40B4-BE49-F238E27FC236}">
                <a16:creationId xmlns:a16="http://schemas.microsoft.com/office/drawing/2014/main" id="{F9A5D0FD-A93B-4A69-B481-07A4AF82AFFF}"/>
              </a:ext>
            </a:extLst>
          </p:cNvPr>
          <p:cNvPicPr>
            <a:picLocks noChangeAspect="1"/>
          </p:cNvPicPr>
          <p:nvPr/>
        </p:nvPicPr>
        <p:blipFill rotWithShape="1">
          <a:blip r:embed="rId4"/>
          <a:srcRect l="716" t="2586" r="57157" b="79741"/>
          <a:stretch/>
        </p:blipFill>
        <p:spPr>
          <a:xfrm>
            <a:off x="3329797" y="4893395"/>
            <a:ext cx="4917107" cy="979934"/>
          </a:xfrm>
          <a:prstGeom prst="rect">
            <a:avLst/>
          </a:prstGeom>
        </p:spPr>
      </p:pic>
    </p:spTree>
    <p:extLst>
      <p:ext uri="{BB962C8B-B14F-4D97-AF65-F5344CB8AC3E}">
        <p14:creationId xmlns:p14="http://schemas.microsoft.com/office/powerpoint/2010/main" val="1406941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fr-FR"/>
              <a:t>Bibliographie </a:t>
            </a:r>
          </a:p>
        </p:txBody>
      </p:sp>
      <p:graphicFrame>
        <p:nvGraphicFramePr>
          <p:cNvPr id="16" name="Content Placeholder 2">
            <a:extLst>
              <a:ext uri="{FF2B5EF4-FFF2-40B4-BE49-F238E27FC236}">
                <a16:creationId xmlns:a16="http://schemas.microsoft.com/office/drawing/2014/main" id="{3DC2B3B6-DF18-4269-BC20-6A0D7E7AAE73}"/>
              </a:ext>
            </a:extLst>
          </p:cNvPr>
          <p:cNvGraphicFramePr>
            <a:graphicFrameLocks noGrp="1"/>
          </p:cNvGraphicFramePr>
          <p:nvPr>
            <p:ph idx="1"/>
            <p:extLst>
              <p:ext uri="{D42A27DB-BD31-4B8C-83A1-F6EECF244321}">
                <p14:modId xmlns:p14="http://schemas.microsoft.com/office/powerpoint/2010/main" val="3911559709"/>
              </p:ext>
            </p:extLst>
          </p:nvPr>
        </p:nvGraphicFramePr>
        <p:xfrm>
          <a:off x="1444580" y="2083962"/>
          <a:ext cx="9302840" cy="3879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a:xfrm>
            <a:off x="8610600" y="6356350"/>
            <a:ext cx="2743200" cy="365125"/>
          </a:xfrm>
        </p:spPr>
        <p:txBody>
          <a:bodyPr>
            <a:normAutofit/>
          </a:bodyPr>
          <a:lstStyle/>
          <a:p>
            <a:pPr>
              <a:spcAft>
                <a:spcPts val="600"/>
              </a:spcAft>
            </a:pPr>
            <a:fld id="{8C71CAF9-4461-454A-B702-D536C3775752}" type="slidenum">
              <a:rPr lang="en-US"/>
              <a:pPr>
                <a:spcAft>
                  <a:spcPts val="600"/>
                </a:spcAft>
              </a:pPr>
              <a:t>24</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Un </a:t>
            </a:r>
            <a:r>
              <a:rPr lang="en-US" err="1"/>
              <a:t>essai</a:t>
            </a:r>
            <a:r>
              <a:rPr lang="en-US"/>
              <a:t> de </a:t>
            </a:r>
            <a:r>
              <a:rPr lang="en-US" err="1"/>
              <a:t>stéréo-corrélation</a:t>
            </a:r>
            <a:endParaRPr lang="en-US"/>
          </a:p>
        </p:txBody>
      </p:sp>
      <p:sp>
        <p:nvSpPr>
          <p:cNvPr id="6" name="Espace réservé du numéro de diapositive 5"/>
          <p:cNvSpPr>
            <a:spLocks noGrp="1"/>
          </p:cNvSpPr>
          <p:nvPr>
            <p:ph type="sldNum" sz="quarter" idx="12"/>
          </p:nvPr>
        </p:nvSpPr>
        <p:spPr/>
        <p:txBody>
          <a:bodyPr/>
          <a:lstStyle/>
          <a:p>
            <a:fld id="{8C71CAF9-4461-454A-B702-D536C3775752}" type="slidenum">
              <a:rPr lang="en-US" sz="1600" smtClean="0"/>
              <a:t>3</a:t>
            </a:fld>
            <a:endParaRPr lang="en-US" sz="1600"/>
          </a:p>
        </p:txBody>
      </p:sp>
      <p:graphicFrame>
        <p:nvGraphicFramePr>
          <p:cNvPr id="10" name="TextBox 8">
            <a:extLst>
              <a:ext uri="{FF2B5EF4-FFF2-40B4-BE49-F238E27FC236}">
                <a16:creationId xmlns:a16="http://schemas.microsoft.com/office/drawing/2014/main" id="{5F4320C0-0664-4D85-ACD3-E3033A96066B}"/>
              </a:ext>
            </a:extLst>
          </p:cNvPr>
          <p:cNvGraphicFramePr/>
          <p:nvPr>
            <p:extLst>
              <p:ext uri="{D42A27DB-BD31-4B8C-83A1-F6EECF244321}">
                <p14:modId xmlns:p14="http://schemas.microsoft.com/office/powerpoint/2010/main" val="2617244894"/>
              </p:ext>
            </p:extLst>
          </p:nvPr>
        </p:nvGraphicFramePr>
        <p:xfrm>
          <a:off x="1301533" y="1127637"/>
          <a:ext cx="8859914" cy="3233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75FD6557-5914-41EE-A368-895A207786B6}"/>
              </a:ext>
            </a:extLst>
          </p:cNvPr>
          <p:cNvSpPr txBox="1"/>
          <p:nvPr/>
        </p:nvSpPr>
        <p:spPr>
          <a:xfrm>
            <a:off x="753029" y="3927019"/>
            <a:ext cx="4978461"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Wingdings" panose="05000000000000000000" pitchFamily="2" charset="2"/>
              <a:buChar char="§"/>
            </a:pPr>
            <a:r>
              <a:rPr lang="fr-FR" sz="2400"/>
              <a:t>Mise en place longue</a:t>
            </a:r>
          </a:p>
          <a:p>
            <a:pPr marL="285750" indent="-285750">
              <a:buFont typeface="Wingdings" panose="05000000000000000000" pitchFamily="2" charset="2"/>
              <a:buChar char="§"/>
            </a:pPr>
            <a:r>
              <a:rPr lang="fr-FR" sz="2400"/>
              <a:t>Système peu flexible</a:t>
            </a:r>
          </a:p>
          <a:p>
            <a:pPr marL="285750" indent="-285750">
              <a:buFont typeface="Wingdings" panose="05000000000000000000" pitchFamily="2" charset="2"/>
              <a:buChar char="§"/>
            </a:pPr>
            <a:r>
              <a:rPr lang="fr-FR" sz="2400"/>
              <a:t>Système sensible aux instabilités</a:t>
            </a:r>
          </a:p>
          <a:p>
            <a:pPr marL="285750" indent="-285750">
              <a:buFont typeface="Wingdings" panose="05000000000000000000" pitchFamily="2" charset="2"/>
              <a:buChar char="§"/>
            </a:pPr>
            <a:r>
              <a:rPr lang="fr-FR" sz="2400"/>
              <a:t>Positionnement empirique</a:t>
            </a:r>
          </a:p>
        </p:txBody>
      </p:sp>
      <p:pic>
        <p:nvPicPr>
          <p:cNvPr id="7" name="Image 6">
            <a:extLst>
              <a:ext uri="{FF2B5EF4-FFF2-40B4-BE49-F238E27FC236}">
                <a16:creationId xmlns:a16="http://schemas.microsoft.com/office/drawing/2014/main" id="{EC8F5122-555C-4C97-A0CE-2B3FC04189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0073" y="3672766"/>
            <a:ext cx="4192709" cy="2051479"/>
          </a:xfrm>
          <a:prstGeom prst="rect">
            <a:avLst/>
          </a:prstGeom>
        </p:spPr>
      </p:pic>
      <p:sp>
        <p:nvSpPr>
          <p:cNvPr id="16" name="ZoneTexte 3">
            <a:extLst>
              <a:ext uri="{FF2B5EF4-FFF2-40B4-BE49-F238E27FC236}">
                <a16:creationId xmlns:a16="http://schemas.microsoft.com/office/drawing/2014/main" id="{C3E88AA5-428F-4BA4-B09F-6C3E425B7952}"/>
              </a:ext>
            </a:extLst>
          </p:cNvPr>
          <p:cNvSpPr txBox="1"/>
          <p:nvPr/>
        </p:nvSpPr>
        <p:spPr>
          <a:xfrm>
            <a:off x="5008415" y="5734448"/>
            <a:ext cx="1438062" cy="307777"/>
          </a:xfrm>
          <a:prstGeom prst="rect">
            <a:avLst/>
          </a:prstGeom>
          <a:noFill/>
        </p:spPr>
        <p:txBody>
          <a:bodyPr wrap="square" rtlCol="0">
            <a:spAutoFit/>
          </a:bodyPr>
          <a:lstStyle/>
          <a:p>
            <a:r>
              <a:rPr lang="fr-FR" sz="1400"/>
              <a:t>www.blender.org</a:t>
            </a:r>
          </a:p>
        </p:txBody>
      </p:sp>
    </p:spTree>
    <p:extLst>
      <p:ext uri="{BB962C8B-B14F-4D97-AF65-F5344CB8AC3E}">
        <p14:creationId xmlns:p14="http://schemas.microsoft.com/office/powerpoint/2010/main" val="2045441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Stéréo-corrélation mono-caméra</a:t>
            </a:r>
          </a:p>
        </p:txBody>
      </p:sp>
      <p:sp>
        <p:nvSpPr>
          <p:cNvPr id="6" name="Espace réservé du numéro de diapositive 5"/>
          <p:cNvSpPr>
            <a:spLocks noGrp="1"/>
          </p:cNvSpPr>
          <p:nvPr>
            <p:ph type="sldNum" sz="quarter" idx="12"/>
          </p:nvPr>
        </p:nvSpPr>
        <p:spPr/>
        <p:txBody>
          <a:bodyPr/>
          <a:lstStyle/>
          <a:p>
            <a:fld id="{8C71CAF9-4461-454A-B702-D536C3775752}" type="slidenum">
              <a:rPr lang="en-US" sz="1600" smtClean="0"/>
              <a:t>4</a:t>
            </a:fld>
            <a:endParaRPr lang="en-US" sz="1600"/>
          </a:p>
        </p:txBody>
      </p:sp>
      <p:sp>
        <p:nvSpPr>
          <p:cNvPr id="8" name="ZoneTexte 7"/>
          <p:cNvSpPr txBox="1"/>
          <p:nvPr/>
        </p:nvSpPr>
        <p:spPr>
          <a:xfrm>
            <a:off x="983127" y="2466907"/>
            <a:ext cx="4973789" cy="2600712"/>
          </a:xfrm>
          <a:prstGeom prst="rect">
            <a:avLst/>
          </a:prstGeom>
          <a:noFill/>
        </p:spPr>
        <p:txBody>
          <a:bodyPr wrap="square" rtlCol="0" anchor="t">
            <a:spAutoFit/>
          </a:bodyPr>
          <a:lstStyle/>
          <a:p>
            <a:r>
              <a:rPr lang="fr-FR" sz="2000"/>
              <a:t>Les éléments de réponse :</a:t>
            </a:r>
          </a:p>
          <a:p>
            <a:endParaRPr lang="fr-FR" sz="2000"/>
          </a:p>
          <a:p>
            <a:pPr marL="742950" lvl="1" indent="-285750" algn="just">
              <a:spcAft>
                <a:spcPts val="600"/>
              </a:spcAft>
              <a:buFont typeface="Arial" panose="020B0604020202020204" pitchFamily="34" charset="0"/>
              <a:buChar char="•"/>
            </a:pPr>
            <a:r>
              <a:rPr lang="fr-FR"/>
              <a:t>Diminuer le nombre de cameras utilisées</a:t>
            </a:r>
          </a:p>
          <a:p>
            <a:pPr marL="742950" lvl="1" indent="-285750" algn="just">
              <a:spcAft>
                <a:spcPts val="600"/>
              </a:spcAft>
              <a:buFont typeface="Arial" panose="020B0604020202020204" pitchFamily="34" charset="0"/>
              <a:buChar char="•"/>
            </a:pPr>
            <a:r>
              <a:rPr lang="fr-FR"/>
              <a:t>Modularité de positionnement de la caméra montée sur bras robotisé</a:t>
            </a:r>
          </a:p>
          <a:p>
            <a:pPr marL="742950" lvl="1" indent="-285750" algn="just">
              <a:spcAft>
                <a:spcPts val="600"/>
              </a:spcAft>
              <a:buFont typeface="Arial" panose="020B0604020202020204" pitchFamily="34" charset="0"/>
              <a:buChar char="•"/>
            </a:pPr>
            <a:r>
              <a:rPr lang="fr-FR"/>
              <a:t>Détermination en amont de paramètres caméra optimaux</a:t>
            </a:r>
          </a:p>
          <a:p>
            <a:pPr marL="742950" lvl="1" indent="-285750" algn="just">
              <a:spcAft>
                <a:spcPts val="600"/>
              </a:spcAft>
              <a:buFont typeface="Arial" panose="020B0604020202020204" pitchFamily="34" charset="0"/>
              <a:buChar char="•"/>
            </a:pPr>
            <a:endParaRPr lang="fr-FR"/>
          </a:p>
        </p:txBody>
      </p:sp>
      <p:pic>
        <p:nvPicPr>
          <p:cNvPr id="4" name="Image 3" descr="Une image contenant intérieur, table, mur&#10;&#10;Description générée automatiquement">
            <a:extLst>
              <a:ext uri="{FF2B5EF4-FFF2-40B4-BE49-F238E27FC236}">
                <a16:creationId xmlns:a16="http://schemas.microsoft.com/office/drawing/2014/main" id="{DC28B3DD-FE68-40EE-AEE1-AFBD5908F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44" y="2076708"/>
            <a:ext cx="3383418" cy="38751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95437B-9EC1-40C4-B867-5651467FA6A7}"/>
              </a:ext>
            </a:extLst>
          </p:cNvPr>
          <p:cNvSpPr>
            <a:spLocks noGrp="1"/>
          </p:cNvSpPr>
          <p:nvPr>
            <p:ph type="title"/>
          </p:nvPr>
        </p:nvSpPr>
        <p:spPr/>
        <p:txBody>
          <a:bodyPr/>
          <a:lstStyle/>
          <a:p>
            <a:r>
              <a:rPr lang="fr-FR"/>
              <a:t>Sommaire</a:t>
            </a:r>
          </a:p>
        </p:txBody>
      </p:sp>
      <p:sp>
        <p:nvSpPr>
          <p:cNvPr id="3" name="Espace réservé du contenu 2">
            <a:extLst>
              <a:ext uri="{FF2B5EF4-FFF2-40B4-BE49-F238E27FC236}">
                <a16:creationId xmlns:a16="http://schemas.microsoft.com/office/drawing/2014/main" id="{A1B7C113-E696-401A-8135-DE3F0B683515}"/>
              </a:ext>
            </a:extLst>
          </p:cNvPr>
          <p:cNvSpPr>
            <a:spLocks noGrp="1"/>
          </p:cNvSpPr>
          <p:nvPr>
            <p:ph idx="1"/>
          </p:nvPr>
        </p:nvSpPr>
        <p:spPr>
          <a:xfrm>
            <a:off x="956001" y="2139289"/>
            <a:ext cx="6687771" cy="3816848"/>
          </a:xfrm>
        </p:spPr>
        <p:txBody>
          <a:bodyPr/>
          <a:lstStyle/>
          <a:p>
            <a:r>
              <a:rPr lang="fr-FR" sz="2800"/>
              <a:t>Le bras robotisé</a:t>
            </a:r>
          </a:p>
          <a:p>
            <a:r>
              <a:rPr lang="fr-FR" sz="2800"/>
              <a:t>Modélisation photo-réaliste sous</a:t>
            </a:r>
            <a:endParaRPr lang="fr-FR" sz="2800" i="1"/>
          </a:p>
          <a:p>
            <a:r>
              <a:rPr lang="fr-FR" sz="2800"/>
              <a:t>Conception d’un cas test</a:t>
            </a:r>
          </a:p>
          <a:p>
            <a:r>
              <a:rPr lang="fr-FR" sz="2800"/>
              <a:t>Réalisation d’un essai</a:t>
            </a:r>
          </a:p>
          <a:p>
            <a:r>
              <a:rPr lang="fr-FR" sz="2800"/>
              <a:t>Perspectives du projet</a:t>
            </a:r>
          </a:p>
        </p:txBody>
      </p:sp>
      <p:sp>
        <p:nvSpPr>
          <p:cNvPr id="5" name="Espace réservé du numéro de diapositive 4">
            <a:extLst>
              <a:ext uri="{FF2B5EF4-FFF2-40B4-BE49-F238E27FC236}">
                <a16:creationId xmlns:a16="http://schemas.microsoft.com/office/drawing/2014/main" id="{14DB0E06-9072-4ABC-8052-C07FE135BDE5}"/>
              </a:ext>
            </a:extLst>
          </p:cNvPr>
          <p:cNvSpPr>
            <a:spLocks noGrp="1"/>
          </p:cNvSpPr>
          <p:nvPr>
            <p:ph type="sldNum" sz="quarter" idx="12"/>
          </p:nvPr>
        </p:nvSpPr>
        <p:spPr/>
        <p:txBody>
          <a:bodyPr/>
          <a:lstStyle/>
          <a:p>
            <a:fld id="{8C71CAF9-4461-454A-B702-D536C3775752}" type="slidenum">
              <a:rPr lang="en-US" sz="1600" smtClean="0"/>
              <a:t>5</a:t>
            </a:fld>
            <a:endParaRPr lang="en-US" sz="1600"/>
          </a:p>
        </p:txBody>
      </p:sp>
      <p:pic>
        <p:nvPicPr>
          <p:cNvPr id="1026" name="Picture 2" descr="Image result for blender logo">
            <a:extLst>
              <a:ext uri="{FF2B5EF4-FFF2-40B4-BE49-F238E27FC236}">
                <a16:creationId xmlns:a16="http://schemas.microsoft.com/office/drawing/2014/main" id="{C734C5F5-8314-48BC-B2E6-E84E7AD0F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068056"/>
            <a:ext cx="2358190" cy="72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750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p:cNvSpPr>
            <a:spLocks noGrp="1" noRot="1" noChangeAspect="1" noMove="1" noResize="1" noEditPoints="1" noAdjustHandles="1" noChangeArrowheads="1" noChangeShapeType="1" noTextEdit="1"/>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Grp="1" noRot="1" noChangeAspect="1" noMove="1" noResize="1" noEditPoints="1" noAdjustHandles="1" noChangeArrowheads="1" noChangeShapeType="1" noTextEdit="1"/>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p:cNvSpPr>
            <a:spLocks noGrp="1" noRot="1" noChangeAspect="1" noMove="1" noResize="1" noEditPoints="1" noAdjustHandles="1" noChangeArrowheads="1" noChangeShapeType="1" noTextEdit="1"/>
          </p:cNvSpPr>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6275" y="1419225"/>
            <a:ext cx="3081576" cy="2085869"/>
          </a:xfrm>
        </p:spPr>
        <p:txBody>
          <a:bodyPr vert="horz" lIns="91440" tIns="45720" rIns="91440" bIns="45720" rtlCol="0" anchor="b">
            <a:normAutofit/>
          </a:bodyPr>
          <a:lstStyle/>
          <a:p>
            <a:pPr algn="ctr"/>
            <a:r>
              <a:rPr lang="en-US" sz="3100">
                <a:sym typeface="+mn-ea"/>
              </a:rPr>
              <a:t>Validation </a:t>
            </a:r>
            <a:br>
              <a:rPr lang="en-US" sz="3100">
                <a:sym typeface="+mn-ea"/>
              </a:rPr>
            </a:br>
            <a:r>
              <a:rPr lang="en-US" sz="3100">
                <a:sym typeface="+mn-ea"/>
              </a:rPr>
              <a:t> des </a:t>
            </a:r>
            <a:br>
              <a:rPr lang="en-US" sz="3100">
                <a:sym typeface="+mn-ea"/>
              </a:rPr>
            </a:br>
            <a:r>
              <a:rPr lang="en-US" sz="3100" err="1">
                <a:sym typeface="+mn-ea"/>
              </a:rPr>
              <a:t>essais</a:t>
            </a:r>
            <a:endParaRPr lang="en-US" err="1"/>
          </a:p>
        </p:txBody>
      </p:sp>
      <p:pic>
        <p:nvPicPr>
          <p:cNvPr id="9" name="Espace réservé du contenu 8">
            <a:extLst>
              <a:ext uri="{FF2B5EF4-FFF2-40B4-BE49-F238E27FC236}">
                <a16:creationId xmlns:a16="http://schemas.microsoft.com/office/drawing/2014/main" id="{A84BA16D-3787-4AB7-BAE9-BC3863472B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57" t="5714" b="20894"/>
          <a:stretch/>
        </p:blipFill>
        <p:spPr>
          <a:xfrm>
            <a:off x="1106090" y="1211904"/>
            <a:ext cx="6271479" cy="4586380"/>
          </a:xfrm>
        </p:spPr>
      </p:pic>
      <p:sp>
        <p:nvSpPr>
          <p:cNvPr id="5" name="Slide Number Placeholder 4"/>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a:spcAft>
                <a:spcPts val="600"/>
              </a:spcAft>
            </a:pPr>
            <a:fld id="{8C71CAF9-4461-454A-B702-D536C3775752}" type="slidenum">
              <a:rPr lang="en-US" sz="1600" smtClean="0">
                <a:solidFill>
                  <a:schemeClr val="accent1">
                    <a:lumMod val="75000"/>
                    <a:lumOff val="25000"/>
                  </a:schemeClr>
                </a:solidFill>
              </a:rPr>
              <a:t>6</a:t>
            </a:fld>
            <a:endParaRPr lang="en-US" sz="1600">
              <a:solidFill>
                <a:schemeClr val="accent1">
                  <a:lumMod val="75000"/>
                  <a:lumOff val="25000"/>
                </a:schemeClr>
              </a:solidFill>
            </a:endParaRPr>
          </a:p>
        </p:txBody>
      </p:sp>
      <p:sp>
        <p:nvSpPr>
          <p:cNvPr id="21" name="Rectangle 20"/>
          <p:cNvSpPr>
            <a:spLocks noGrp="1" noRot="1" noChangeAspect="1" noMove="1" noResize="1" noEditPoints="1" noAdjustHandles="1" noChangeArrowheads="1" noChangeShapeType="1" noTextEdit="1"/>
          </p:cNvSpPr>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23" name="Group 22"/>
          <p:cNvGrpSpPr>
            <a:grpSpLocks noGrp="1" noUngrp="1" noRot="1" noChangeAspect="1" noMove="1" noResize="1"/>
          </p:cNvGrpSpPr>
          <p:nvPr/>
        </p:nvGrpSpPr>
        <p:grpSpPr>
          <a:xfrm>
            <a:off x="446534" y="453643"/>
            <a:ext cx="11298933" cy="98554"/>
            <a:chOff x="446534" y="453643"/>
            <a:chExt cx="11298933" cy="98554"/>
          </a:xfrm>
        </p:grpSpPr>
        <p:sp>
          <p:nvSpPr>
            <p:cNvPr id="24" name="Rectangle 23"/>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16" name="Title 1">
            <a:extLst>
              <a:ext uri="{FF2B5EF4-FFF2-40B4-BE49-F238E27FC236}">
                <a16:creationId xmlns:a16="http://schemas.microsoft.com/office/drawing/2014/main" id="{9EEA6569-3DBE-43B8-A5FF-B7812AE92C94}"/>
              </a:ext>
            </a:extLst>
          </p:cNvPr>
          <p:cNvSpPr txBox="1">
            <a:spLocks/>
          </p:cNvSpPr>
          <p:nvPr/>
        </p:nvSpPr>
        <p:spPr>
          <a:xfrm>
            <a:off x="8401589" y="2993689"/>
            <a:ext cx="2984435" cy="638055"/>
          </a:xfrm>
          <a:prstGeom prst="rect">
            <a:avLst/>
          </a:prstGeom>
        </p:spPr>
        <p:txBody>
          <a:bodyPr vert="horz" lIns="91440" tIns="45720" rIns="91440" bIns="45720" rtlCol="0" anchor="b">
            <a:normAutofit fontScale="85000" lnSpcReduction="1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100">
                <a:solidFill>
                  <a:srgbClr val="FFFFFF"/>
                </a:solidFill>
              </a:rPr>
              <a:t>Le bras robotisé</a:t>
            </a:r>
            <a:endParaRPr lang="en-US" sz="31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CA38DC-85C4-417E-A82D-0CDA8A92C948}"/>
              </a:ext>
            </a:extLst>
          </p:cNvPr>
          <p:cNvSpPr>
            <a:spLocks noGrp="1"/>
          </p:cNvSpPr>
          <p:nvPr>
            <p:ph type="title"/>
          </p:nvPr>
        </p:nvSpPr>
        <p:spPr/>
        <p:txBody>
          <a:bodyPr/>
          <a:lstStyle/>
          <a:p>
            <a:r>
              <a:rPr lang="fr-FR"/>
              <a:t>Le bras robotisé</a:t>
            </a:r>
          </a:p>
        </p:txBody>
      </p:sp>
      <p:sp>
        <p:nvSpPr>
          <p:cNvPr id="5" name="Espace réservé du numéro de diapositive 4">
            <a:extLst>
              <a:ext uri="{FF2B5EF4-FFF2-40B4-BE49-F238E27FC236}">
                <a16:creationId xmlns:a16="http://schemas.microsoft.com/office/drawing/2014/main" id="{8B301625-F1E9-4173-9458-E6B4FC7BF7E9}"/>
              </a:ext>
            </a:extLst>
          </p:cNvPr>
          <p:cNvSpPr>
            <a:spLocks noGrp="1"/>
          </p:cNvSpPr>
          <p:nvPr>
            <p:ph type="sldNum" sz="quarter" idx="12"/>
          </p:nvPr>
        </p:nvSpPr>
        <p:spPr/>
        <p:txBody>
          <a:bodyPr/>
          <a:lstStyle/>
          <a:p>
            <a:fld id="{8C71CAF9-4461-454A-B702-D536C3775752}" type="slidenum">
              <a:rPr lang="en-US" sz="1600" smtClean="0"/>
              <a:t>7</a:t>
            </a:fld>
            <a:endParaRPr lang="en-US" sz="1600"/>
          </a:p>
        </p:txBody>
      </p:sp>
      <p:pic>
        <p:nvPicPr>
          <p:cNvPr id="7" name="Image 6">
            <a:extLst>
              <a:ext uri="{FF2B5EF4-FFF2-40B4-BE49-F238E27FC236}">
                <a16:creationId xmlns:a16="http://schemas.microsoft.com/office/drawing/2014/main" id="{21DA1E31-505F-4C4B-8923-94FDF1D2A59D}"/>
              </a:ext>
            </a:extLst>
          </p:cNvPr>
          <p:cNvPicPr>
            <a:picLocks noChangeAspect="1"/>
          </p:cNvPicPr>
          <p:nvPr/>
        </p:nvPicPr>
        <p:blipFill rotWithShape="1">
          <a:blip r:embed="rId3"/>
          <a:srcRect l="9931" r="19494"/>
          <a:stretch/>
        </p:blipFill>
        <p:spPr>
          <a:xfrm>
            <a:off x="4055551" y="1893739"/>
            <a:ext cx="2205317" cy="1465159"/>
          </a:xfrm>
          <a:prstGeom prst="rect">
            <a:avLst/>
          </a:prstGeom>
        </p:spPr>
      </p:pic>
      <p:pic>
        <p:nvPicPr>
          <p:cNvPr id="10" name="Picture 6" descr="A picture containing indoor, table, sewing machine, appliance&#10;&#10;Description generated with very high confidence">
            <a:extLst>
              <a:ext uri="{FF2B5EF4-FFF2-40B4-BE49-F238E27FC236}">
                <a16:creationId xmlns:a16="http://schemas.microsoft.com/office/drawing/2014/main" id="{54BF74F2-F98A-4766-B87A-65FD17A85AB2}"/>
              </a:ext>
            </a:extLst>
          </p:cNvPr>
          <p:cNvPicPr>
            <a:picLocks noChangeAspect="1"/>
          </p:cNvPicPr>
          <p:nvPr/>
        </p:nvPicPr>
        <p:blipFill>
          <a:blip r:embed="rId4"/>
          <a:stretch>
            <a:fillRect/>
          </a:stretch>
        </p:blipFill>
        <p:spPr>
          <a:xfrm>
            <a:off x="471631" y="1893739"/>
            <a:ext cx="3145244" cy="4359999"/>
          </a:xfrm>
          <a:prstGeom prst="rect">
            <a:avLst/>
          </a:prstGeom>
        </p:spPr>
      </p:pic>
      <p:grpSp>
        <p:nvGrpSpPr>
          <p:cNvPr id="183" name="Groupe 182">
            <a:extLst>
              <a:ext uri="{FF2B5EF4-FFF2-40B4-BE49-F238E27FC236}">
                <a16:creationId xmlns:a16="http://schemas.microsoft.com/office/drawing/2014/main" id="{0A2DBB52-A074-4F76-A37D-6EC656C24A62}"/>
              </a:ext>
            </a:extLst>
          </p:cNvPr>
          <p:cNvGrpSpPr/>
          <p:nvPr/>
        </p:nvGrpSpPr>
        <p:grpSpPr>
          <a:xfrm>
            <a:off x="7013189" y="2240219"/>
            <a:ext cx="3955752" cy="4081043"/>
            <a:chOff x="3215176" y="2301622"/>
            <a:chExt cx="3955752" cy="4081043"/>
          </a:xfrm>
        </p:grpSpPr>
        <p:grpSp>
          <p:nvGrpSpPr>
            <p:cNvPr id="21" name="Groupe 20">
              <a:extLst>
                <a:ext uri="{FF2B5EF4-FFF2-40B4-BE49-F238E27FC236}">
                  <a16:creationId xmlns:a16="http://schemas.microsoft.com/office/drawing/2014/main" id="{0F88E921-BD22-4E7C-8A60-224215854CC9}"/>
                </a:ext>
              </a:extLst>
            </p:cNvPr>
            <p:cNvGrpSpPr/>
            <p:nvPr/>
          </p:nvGrpSpPr>
          <p:grpSpPr>
            <a:xfrm>
              <a:off x="6369141" y="5460911"/>
              <a:ext cx="320472" cy="721186"/>
              <a:chOff x="6277414" y="5030263"/>
              <a:chExt cx="320472" cy="721186"/>
            </a:xfrm>
          </p:grpSpPr>
          <p:sp>
            <p:nvSpPr>
              <p:cNvPr id="3" name="Ellipse 2">
                <a:extLst>
                  <a:ext uri="{FF2B5EF4-FFF2-40B4-BE49-F238E27FC236}">
                    <a16:creationId xmlns:a16="http://schemas.microsoft.com/office/drawing/2014/main" id="{2F7095A0-41F8-497A-AC68-F974FFF1C749}"/>
                  </a:ext>
                </a:extLst>
              </p:cNvPr>
              <p:cNvSpPr/>
              <p:nvPr/>
            </p:nvSpPr>
            <p:spPr>
              <a:xfrm>
                <a:off x="6278742" y="5030263"/>
                <a:ext cx="319144" cy="1613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pSp>
            <p:nvGrpSpPr>
              <p:cNvPr id="15" name="Groupe 14">
                <a:extLst>
                  <a:ext uri="{FF2B5EF4-FFF2-40B4-BE49-F238E27FC236}">
                    <a16:creationId xmlns:a16="http://schemas.microsoft.com/office/drawing/2014/main" id="{893E1093-E244-4BFE-8B3A-9A8F305E5710}"/>
                  </a:ext>
                </a:extLst>
              </p:cNvPr>
              <p:cNvGrpSpPr/>
              <p:nvPr/>
            </p:nvGrpSpPr>
            <p:grpSpPr>
              <a:xfrm rot="10800000">
                <a:off x="6277415" y="5590084"/>
                <a:ext cx="319143" cy="161365"/>
                <a:chOff x="6745045" y="4526694"/>
                <a:chExt cx="441063" cy="217428"/>
              </a:xfrm>
            </p:grpSpPr>
            <p:sp>
              <p:nvSpPr>
                <p:cNvPr id="13" name="Arc 12">
                  <a:extLst>
                    <a:ext uri="{FF2B5EF4-FFF2-40B4-BE49-F238E27FC236}">
                      <a16:creationId xmlns:a16="http://schemas.microsoft.com/office/drawing/2014/main" id="{3C2A0B72-D176-473F-BE77-D39FEC710756}"/>
                    </a:ext>
                  </a:extLst>
                </p:cNvPr>
                <p:cNvSpPr/>
                <p:nvPr/>
              </p:nvSpPr>
              <p:spPr>
                <a:xfrm>
                  <a:off x="6745045" y="4526694"/>
                  <a:ext cx="441063" cy="217428"/>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4" name="Arc 13">
                  <a:extLst>
                    <a:ext uri="{FF2B5EF4-FFF2-40B4-BE49-F238E27FC236}">
                      <a16:creationId xmlns:a16="http://schemas.microsoft.com/office/drawing/2014/main" id="{E4D21F29-3195-4738-8A9A-B0FEF2CD9DF1}"/>
                    </a:ext>
                  </a:extLst>
                </p:cNvPr>
                <p:cNvSpPr/>
                <p:nvPr/>
              </p:nvSpPr>
              <p:spPr>
                <a:xfrm flipH="1">
                  <a:off x="6745045" y="4526694"/>
                  <a:ext cx="441062" cy="217428"/>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cxnSp>
            <p:nvCxnSpPr>
              <p:cNvPr id="17" name="Connecteur droit 16">
                <a:extLst>
                  <a:ext uri="{FF2B5EF4-FFF2-40B4-BE49-F238E27FC236}">
                    <a16:creationId xmlns:a16="http://schemas.microsoft.com/office/drawing/2014/main" id="{C6338C0A-BA2F-4990-B058-2393A5CE48D9}"/>
                  </a:ext>
                </a:extLst>
              </p:cNvPr>
              <p:cNvCxnSpPr/>
              <p:nvPr/>
            </p:nvCxnSpPr>
            <p:spPr>
              <a:xfrm>
                <a:off x="6596558" y="5110945"/>
                <a:ext cx="0" cy="5634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Connecteur droit 19">
                <a:extLst>
                  <a:ext uri="{FF2B5EF4-FFF2-40B4-BE49-F238E27FC236}">
                    <a16:creationId xmlns:a16="http://schemas.microsoft.com/office/drawing/2014/main" id="{19B2BB33-C7E4-43FF-A76F-80DEE32BF4D3}"/>
                  </a:ext>
                </a:extLst>
              </p:cNvPr>
              <p:cNvCxnSpPr/>
              <p:nvPr/>
            </p:nvCxnSpPr>
            <p:spPr>
              <a:xfrm>
                <a:off x="6277414" y="5110945"/>
                <a:ext cx="0" cy="56340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23" name="Connecteur droit 22">
              <a:extLst>
                <a:ext uri="{FF2B5EF4-FFF2-40B4-BE49-F238E27FC236}">
                  <a16:creationId xmlns:a16="http://schemas.microsoft.com/office/drawing/2014/main" id="{9B42BDD9-AE93-4602-973E-964249875319}"/>
                </a:ext>
              </a:extLst>
            </p:cNvPr>
            <p:cNvCxnSpPr>
              <a:cxnSpLocks/>
            </p:cNvCxnSpPr>
            <p:nvPr/>
          </p:nvCxnSpPr>
          <p:spPr>
            <a:xfrm>
              <a:off x="6523321" y="5089913"/>
              <a:ext cx="5392" cy="46083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Connecteur droit 28">
              <a:extLst>
                <a:ext uri="{FF2B5EF4-FFF2-40B4-BE49-F238E27FC236}">
                  <a16:creationId xmlns:a16="http://schemas.microsoft.com/office/drawing/2014/main" id="{9E303325-8536-4940-90FB-DD0033A5B984}"/>
                </a:ext>
              </a:extLst>
            </p:cNvPr>
            <p:cNvCxnSpPr>
              <a:cxnSpLocks/>
            </p:cNvCxnSpPr>
            <p:nvPr/>
          </p:nvCxnSpPr>
          <p:spPr>
            <a:xfrm flipH="1">
              <a:off x="6644187" y="5854908"/>
              <a:ext cx="35978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Connecteur droit 34">
              <a:extLst>
                <a:ext uri="{FF2B5EF4-FFF2-40B4-BE49-F238E27FC236}">
                  <a16:creationId xmlns:a16="http://schemas.microsoft.com/office/drawing/2014/main" id="{2C579E75-5061-466B-8205-AA9EEB6EA9A9}"/>
                </a:ext>
              </a:extLst>
            </p:cNvPr>
            <p:cNvCxnSpPr>
              <a:cxnSpLocks/>
            </p:cNvCxnSpPr>
            <p:nvPr/>
          </p:nvCxnSpPr>
          <p:spPr>
            <a:xfrm flipV="1">
              <a:off x="7003971" y="5585740"/>
              <a:ext cx="0" cy="5383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Connecteur droit 36">
              <a:extLst>
                <a:ext uri="{FF2B5EF4-FFF2-40B4-BE49-F238E27FC236}">
                  <a16:creationId xmlns:a16="http://schemas.microsoft.com/office/drawing/2014/main" id="{1575A7DA-BB3D-44A8-87ED-52DA57227EA1}"/>
                </a:ext>
              </a:extLst>
            </p:cNvPr>
            <p:cNvCxnSpPr>
              <a:cxnSpLocks/>
            </p:cNvCxnSpPr>
            <p:nvPr/>
          </p:nvCxnSpPr>
          <p:spPr>
            <a:xfrm flipH="1">
              <a:off x="7003971" y="5521250"/>
              <a:ext cx="154669" cy="1520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Connecteur droit 39">
              <a:extLst>
                <a:ext uri="{FF2B5EF4-FFF2-40B4-BE49-F238E27FC236}">
                  <a16:creationId xmlns:a16="http://schemas.microsoft.com/office/drawing/2014/main" id="{CAA73F86-933E-4062-9450-56538FB4E05D}"/>
                </a:ext>
              </a:extLst>
            </p:cNvPr>
            <p:cNvCxnSpPr>
              <a:cxnSpLocks/>
            </p:cNvCxnSpPr>
            <p:nvPr/>
          </p:nvCxnSpPr>
          <p:spPr>
            <a:xfrm flipH="1">
              <a:off x="7008890" y="5666276"/>
              <a:ext cx="154669" cy="1520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Connecteur droit 40">
              <a:extLst>
                <a:ext uri="{FF2B5EF4-FFF2-40B4-BE49-F238E27FC236}">
                  <a16:creationId xmlns:a16="http://schemas.microsoft.com/office/drawing/2014/main" id="{5E883B04-43B8-4C4E-BA64-712639E0B432}"/>
                </a:ext>
              </a:extLst>
            </p:cNvPr>
            <p:cNvCxnSpPr>
              <a:cxnSpLocks/>
            </p:cNvCxnSpPr>
            <p:nvPr/>
          </p:nvCxnSpPr>
          <p:spPr>
            <a:xfrm flipH="1">
              <a:off x="7016259" y="5799009"/>
              <a:ext cx="154669" cy="1520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Connecteur droit 41">
              <a:extLst>
                <a:ext uri="{FF2B5EF4-FFF2-40B4-BE49-F238E27FC236}">
                  <a16:creationId xmlns:a16="http://schemas.microsoft.com/office/drawing/2014/main" id="{74D45C3E-E3CD-4F2F-A480-1F655E1A0A7C}"/>
                </a:ext>
              </a:extLst>
            </p:cNvPr>
            <p:cNvCxnSpPr>
              <a:cxnSpLocks/>
            </p:cNvCxnSpPr>
            <p:nvPr/>
          </p:nvCxnSpPr>
          <p:spPr>
            <a:xfrm flipH="1">
              <a:off x="7008889" y="5946495"/>
              <a:ext cx="154669" cy="1520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Connecteur droit 42">
              <a:extLst>
                <a:ext uri="{FF2B5EF4-FFF2-40B4-BE49-F238E27FC236}">
                  <a16:creationId xmlns:a16="http://schemas.microsoft.com/office/drawing/2014/main" id="{E67C503F-48C5-4FF3-96F2-1C98BB5EDF01}"/>
                </a:ext>
              </a:extLst>
            </p:cNvPr>
            <p:cNvCxnSpPr>
              <a:cxnSpLocks/>
            </p:cNvCxnSpPr>
            <p:nvPr/>
          </p:nvCxnSpPr>
          <p:spPr>
            <a:xfrm>
              <a:off x="6528714" y="6182097"/>
              <a:ext cx="1327" cy="200568"/>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Connecteur droit 44">
              <a:extLst>
                <a:ext uri="{FF2B5EF4-FFF2-40B4-BE49-F238E27FC236}">
                  <a16:creationId xmlns:a16="http://schemas.microsoft.com/office/drawing/2014/main" id="{AFB20418-7E74-489B-A684-0BC4E6761CFD}"/>
                </a:ext>
              </a:extLst>
            </p:cNvPr>
            <p:cNvCxnSpPr>
              <a:cxnSpLocks/>
            </p:cNvCxnSpPr>
            <p:nvPr/>
          </p:nvCxnSpPr>
          <p:spPr>
            <a:xfrm flipH="1">
              <a:off x="6409738" y="6227789"/>
              <a:ext cx="24060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Connecteur droit 47">
              <a:extLst>
                <a:ext uri="{FF2B5EF4-FFF2-40B4-BE49-F238E27FC236}">
                  <a16:creationId xmlns:a16="http://schemas.microsoft.com/office/drawing/2014/main" id="{A54D0397-D30E-4D9A-B20F-B08F8B4D4EB6}"/>
                </a:ext>
              </a:extLst>
            </p:cNvPr>
            <p:cNvCxnSpPr>
              <a:cxnSpLocks/>
            </p:cNvCxnSpPr>
            <p:nvPr/>
          </p:nvCxnSpPr>
          <p:spPr>
            <a:xfrm flipH="1">
              <a:off x="6405953" y="5409955"/>
              <a:ext cx="240605"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49" name="Groupe 48">
              <a:extLst>
                <a:ext uri="{FF2B5EF4-FFF2-40B4-BE49-F238E27FC236}">
                  <a16:creationId xmlns:a16="http://schemas.microsoft.com/office/drawing/2014/main" id="{A6939F9D-24A3-4433-A0BD-3E2AB600E0C0}"/>
                </a:ext>
              </a:extLst>
            </p:cNvPr>
            <p:cNvGrpSpPr/>
            <p:nvPr/>
          </p:nvGrpSpPr>
          <p:grpSpPr>
            <a:xfrm rot="13471593">
              <a:off x="6379243" y="4604895"/>
              <a:ext cx="269091" cy="603490"/>
              <a:chOff x="6277414" y="5030263"/>
              <a:chExt cx="320472" cy="721186"/>
            </a:xfrm>
          </p:grpSpPr>
          <p:sp>
            <p:nvSpPr>
              <p:cNvPr id="50" name="Ellipse 49">
                <a:extLst>
                  <a:ext uri="{FF2B5EF4-FFF2-40B4-BE49-F238E27FC236}">
                    <a16:creationId xmlns:a16="http://schemas.microsoft.com/office/drawing/2014/main" id="{85858B76-9BF4-4381-849C-CC30FF00AC5F}"/>
                  </a:ext>
                </a:extLst>
              </p:cNvPr>
              <p:cNvSpPr/>
              <p:nvPr/>
            </p:nvSpPr>
            <p:spPr>
              <a:xfrm>
                <a:off x="6278742" y="5030263"/>
                <a:ext cx="319144" cy="1613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pSp>
            <p:nvGrpSpPr>
              <p:cNvPr id="51" name="Groupe 50">
                <a:extLst>
                  <a:ext uri="{FF2B5EF4-FFF2-40B4-BE49-F238E27FC236}">
                    <a16:creationId xmlns:a16="http://schemas.microsoft.com/office/drawing/2014/main" id="{898AD598-08CA-4855-9BFA-1BCBF45CFD77}"/>
                  </a:ext>
                </a:extLst>
              </p:cNvPr>
              <p:cNvGrpSpPr/>
              <p:nvPr/>
            </p:nvGrpSpPr>
            <p:grpSpPr>
              <a:xfrm rot="10800000">
                <a:off x="6277415" y="5590084"/>
                <a:ext cx="319143" cy="161365"/>
                <a:chOff x="6745045" y="4526694"/>
                <a:chExt cx="441063" cy="217428"/>
              </a:xfrm>
            </p:grpSpPr>
            <p:sp>
              <p:nvSpPr>
                <p:cNvPr id="54" name="Arc 53">
                  <a:extLst>
                    <a:ext uri="{FF2B5EF4-FFF2-40B4-BE49-F238E27FC236}">
                      <a16:creationId xmlns:a16="http://schemas.microsoft.com/office/drawing/2014/main" id="{A741F929-CE78-49FC-9E8B-562F4A416762}"/>
                    </a:ext>
                  </a:extLst>
                </p:cNvPr>
                <p:cNvSpPr/>
                <p:nvPr/>
              </p:nvSpPr>
              <p:spPr>
                <a:xfrm>
                  <a:off x="6745045" y="4526694"/>
                  <a:ext cx="441063" cy="21742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55" name="Arc 54">
                  <a:extLst>
                    <a:ext uri="{FF2B5EF4-FFF2-40B4-BE49-F238E27FC236}">
                      <a16:creationId xmlns:a16="http://schemas.microsoft.com/office/drawing/2014/main" id="{8990FCD1-9350-48B3-BB5C-6153D655838A}"/>
                    </a:ext>
                  </a:extLst>
                </p:cNvPr>
                <p:cNvSpPr/>
                <p:nvPr/>
              </p:nvSpPr>
              <p:spPr>
                <a:xfrm flipH="1">
                  <a:off x="6745045" y="4526694"/>
                  <a:ext cx="441062" cy="217428"/>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cxnSp>
            <p:nvCxnSpPr>
              <p:cNvPr id="52" name="Connecteur droit 51">
                <a:extLst>
                  <a:ext uri="{FF2B5EF4-FFF2-40B4-BE49-F238E27FC236}">
                    <a16:creationId xmlns:a16="http://schemas.microsoft.com/office/drawing/2014/main" id="{4132D1A6-677B-42F1-A2C1-BD0728AE3494}"/>
                  </a:ext>
                </a:extLst>
              </p:cNvPr>
              <p:cNvCxnSpPr/>
              <p:nvPr/>
            </p:nvCxnSpPr>
            <p:spPr>
              <a:xfrm>
                <a:off x="6596558" y="5110945"/>
                <a:ext cx="0" cy="563405"/>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Connecteur droit 52">
                <a:extLst>
                  <a:ext uri="{FF2B5EF4-FFF2-40B4-BE49-F238E27FC236}">
                    <a16:creationId xmlns:a16="http://schemas.microsoft.com/office/drawing/2014/main" id="{9AEC3544-9E2A-41A5-B4B8-3A4310F2C7FD}"/>
                  </a:ext>
                </a:extLst>
              </p:cNvPr>
              <p:cNvCxnSpPr/>
              <p:nvPr/>
            </p:nvCxnSpPr>
            <p:spPr>
              <a:xfrm>
                <a:off x="6277414" y="5110945"/>
                <a:ext cx="0" cy="563405"/>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56" name="Connecteur droit 55">
              <a:extLst>
                <a:ext uri="{FF2B5EF4-FFF2-40B4-BE49-F238E27FC236}">
                  <a16:creationId xmlns:a16="http://schemas.microsoft.com/office/drawing/2014/main" id="{1849E6BB-5D93-4CA1-A5C1-C7EA9C8A42D6}"/>
                </a:ext>
              </a:extLst>
            </p:cNvPr>
            <p:cNvCxnSpPr>
              <a:cxnSpLocks/>
            </p:cNvCxnSpPr>
            <p:nvPr/>
          </p:nvCxnSpPr>
          <p:spPr>
            <a:xfrm flipH="1">
              <a:off x="6174959" y="5060809"/>
              <a:ext cx="166674" cy="175658"/>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59" name="Connecteur droit 58">
              <a:extLst>
                <a:ext uri="{FF2B5EF4-FFF2-40B4-BE49-F238E27FC236}">
                  <a16:creationId xmlns:a16="http://schemas.microsoft.com/office/drawing/2014/main" id="{2288CED3-4990-491A-8AD1-0C9D8F160D38}"/>
                </a:ext>
              </a:extLst>
            </p:cNvPr>
            <p:cNvCxnSpPr>
              <a:cxnSpLocks/>
              <a:endCxn id="54" idx="0"/>
            </p:cNvCxnSpPr>
            <p:nvPr/>
          </p:nvCxnSpPr>
          <p:spPr>
            <a:xfrm flipH="1">
              <a:off x="6725781" y="4581773"/>
              <a:ext cx="95524" cy="11013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 name="Connecteur droit 60">
              <a:extLst>
                <a:ext uri="{FF2B5EF4-FFF2-40B4-BE49-F238E27FC236}">
                  <a16:creationId xmlns:a16="http://schemas.microsoft.com/office/drawing/2014/main" id="{922E1DBD-B41C-4FA5-8E14-5177E1993E43}"/>
                </a:ext>
              </a:extLst>
            </p:cNvPr>
            <p:cNvCxnSpPr>
              <a:cxnSpLocks/>
            </p:cNvCxnSpPr>
            <p:nvPr/>
          </p:nvCxnSpPr>
          <p:spPr>
            <a:xfrm>
              <a:off x="6773543" y="4399657"/>
              <a:ext cx="46670" cy="171899"/>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65" name="Connecteur droit 64">
              <a:extLst>
                <a:ext uri="{FF2B5EF4-FFF2-40B4-BE49-F238E27FC236}">
                  <a16:creationId xmlns:a16="http://schemas.microsoft.com/office/drawing/2014/main" id="{25CA1AE1-D5B8-4129-88FA-E615EDD5F646}"/>
                </a:ext>
              </a:extLst>
            </p:cNvPr>
            <p:cNvCxnSpPr>
              <a:cxnSpLocks/>
            </p:cNvCxnSpPr>
            <p:nvPr/>
          </p:nvCxnSpPr>
          <p:spPr>
            <a:xfrm flipH="1">
              <a:off x="6400578" y="4398723"/>
              <a:ext cx="368770" cy="345879"/>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2" name="Connecteur droit 71">
              <a:extLst>
                <a:ext uri="{FF2B5EF4-FFF2-40B4-BE49-F238E27FC236}">
                  <a16:creationId xmlns:a16="http://schemas.microsoft.com/office/drawing/2014/main" id="{94B09D5B-136D-49E2-9604-17BD144E70B2}"/>
                </a:ext>
              </a:extLst>
            </p:cNvPr>
            <p:cNvCxnSpPr>
              <a:cxnSpLocks/>
            </p:cNvCxnSpPr>
            <p:nvPr/>
          </p:nvCxnSpPr>
          <p:spPr>
            <a:xfrm>
              <a:off x="6199335" y="5061752"/>
              <a:ext cx="122260" cy="139244"/>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6" name="Connecteur droit 75">
              <a:extLst>
                <a:ext uri="{FF2B5EF4-FFF2-40B4-BE49-F238E27FC236}">
                  <a16:creationId xmlns:a16="http://schemas.microsoft.com/office/drawing/2014/main" id="{AD6B5975-0D32-4FBB-BBA3-1AC9ED412C13}"/>
                </a:ext>
              </a:extLst>
            </p:cNvPr>
            <p:cNvCxnSpPr>
              <a:cxnSpLocks/>
            </p:cNvCxnSpPr>
            <p:nvPr/>
          </p:nvCxnSpPr>
          <p:spPr>
            <a:xfrm>
              <a:off x="6697953" y="4571556"/>
              <a:ext cx="122260" cy="139244"/>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78" name="Connecteur droit 77">
              <a:extLst>
                <a:ext uri="{FF2B5EF4-FFF2-40B4-BE49-F238E27FC236}">
                  <a16:creationId xmlns:a16="http://schemas.microsoft.com/office/drawing/2014/main" id="{10D3A21C-C922-4CE7-B733-EE8A9F42596A}"/>
                </a:ext>
              </a:extLst>
            </p:cNvPr>
            <p:cNvCxnSpPr>
              <a:cxnSpLocks/>
            </p:cNvCxnSpPr>
            <p:nvPr/>
          </p:nvCxnSpPr>
          <p:spPr>
            <a:xfrm>
              <a:off x="5990409" y="3745195"/>
              <a:ext cx="406503" cy="1005497"/>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nvGrpSpPr>
            <p:cNvPr id="98" name="Groupe 97">
              <a:extLst>
                <a:ext uri="{FF2B5EF4-FFF2-40B4-BE49-F238E27FC236}">
                  <a16:creationId xmlns:a16="http://schemas.microsoft.com/office/drawing/2014/main" id="{08822EF9-55BC-41E6-B2F2-6CB8C95B950F}"/>
                </a:ext>
              </a:extLst>
            </p:cNvPr>
            <p:cNvGrpSpPr/>
            <p:nvPr/>
          </p:nvGrpSpPr>
          <p:grpSpPr>
            <a:xfrm rot="13471593">
              <a:off x="5791986" y="3307663"/>
              <a:ext cx="269091" cy="603490"/>
              <a:chOff x="6277414" y="5030263"/>
              <a:chExt cx="320472" cy="721186"/>
            </a:xfrm>
          </p:grpSpPr>
          <p:sp>
            <p:nvSpPr>
              <p:cNvPr id="99" name="Ellipse 98">
                <a:extLst>
                  <a:ext uri="{FF2B5EF4-FFF2-40B4-BE49-F238E27FC236}">
                    <a16:creationId xmlns:a16="http://schemas.microsoft.com/office/drawing/2014/main" id="{05F2CD05-B4D2-46C3-BD0E-F2D525B42D7F}"/>
                  </a:ext>
                </a:extLst>
              </p:cNvPr>
              <p:cNvSpPr/>
              <p:nvPr/>
            </p:nvSpPr>
            <p:spPr>
              <a:xfrm>
                <a:off x="6278742" y="5030263"/>
                <a:ext cx="319144" cy="161365"/>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pSp>
            <p:nvGrpSpPr>
              <p:cNvPr id="100" name="Groupe 99">
                <a:extLst>
                  <a:ext uri="{FF2B5EF4-FFF2-40B4-BE49-F238E27FC236}">
                    <a16:creationId xmlns:a16="http://schemas.microsoft.com/office/drawing/2014/main" id="{8C5D7C1B-FA57-4387-A61E-385F0070A562}"/>
                  </a:ext>
                </a:extLst>
              </p:cNvPr>
              <p:cNvGrpSpPr/>
              <p:nvPr/>
            </p:nvGrpSpPr>
            <p:grpSpPr>
              <a:xfrm rot="10800000">
                <a:off x="6277415" y="5590084"/>
                <a:ext cx="319143" cy="161365"/>
                <a:chOff x="6745045" y="4526694"/>
                <a:chExt cx="441063" cy="217428"/>
              </a:xfrm>
            </p:grpSpPr>
            <p:sp>
              <p:nvSpPr>
                <p:cNvPr id="103" name="Arc 102">
                  <a:extLst>
                    <a:ext uri="{FF2B5EF4-FFF2-40B4-BE49-F238E27FC236}">
                      <a16:creationId xmlns:a16="http://schemas.microsoft.com/office/drawing/2014/main" id="{CE998E7E-D45B-407D-8928-46DA88A9BC85}"/>
                    </a:ext>
                  </a:extLst>
                </p:cNvPr>
                <p:cNvSpPr/>
                <p:nvPr/>
              </p:nvSpPr>
              <p:spPr>
                <a:xfrm>
                  <a:off x="6745045" y="4526694"/>
                  <a:ext cx="441063" cy="217428"/>
                </a:xfrm>
                <a:prstGeom prst="arc">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04" name="Arc 103">
                  <a:extLst>
                    <a:ext uri="{FF2B5EF4-FFF2-40B4-BE49-F238E27FC236}">
                      <a16:creationId xmlns:a16="http://schemas.microsoft.com/office/drawing/2014/main" id="{D37D94DB-972E-4EE5-BB56-CE93249E0CF7}"/>
                    </a:ext>
                  </a:extLst>
                </p:cNvPr>
                <p:cNvSpPr/>
                <p:nvPr/>
              </p:nvSpPr>
              <p:spPr>
                <a:xfrm flipH="1">
                  <a:off x="6745045" y="4526694"/>
                  <a:ext cx="441062" cy="217428"/>
                </a:xfrm>
                <a:prstGeom prst="arc">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cxnSp>
            <p:nvCxnSpPr>
              <p:cNvPr id="101" name="Connecteur droit 100">
                <a:extLst>
                  <a:ext uri="{FF2B5EF4-FFF2-40B4-BE49-F238E27FC236}">
                    <a16:creationId xmlns:a16="http://schemas.microsoft.com/office/drawing/2014/main" id="{01B60B3A-3E64-4605-B4B2-928EB2413E13}"/>
                  </a:ext>
                </a:extLst>
              </p:cNvPr>
              <p:cNvCxnSpPr/>
              <p:nvPr/>
            </p:nvCxnSpPr>
            <p:spPr>
              <a:xfrm>
                <a:off x="6596558" y="5110945"/>
                <a:ext cx="0" cy="56340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2" name="Connecteur droit 101">
                <a:extLst>
                  <a:ext uri="{FF2B5EF4-FFF2-40B4-BE49-F238E27FC236}">
                    <a16:creationId xmlns:a16="http://schemas.microsoft.com/office/drawing/2014/main" id="{3FB4159C-3097-4A77-A093-1833847A2AFC}"/>
                  </a:ext>
                </a:extLst>
              </p:cNvPr>
              <p:cNvCxnSpPr/>
              <p:nvPr/>
            </p:nvCxnSpPr>
            <p:spPr>
              <a:xfrm>
                <a:off x="6277414" y="5110945"/>
                <a:ext cx="0" cy="563405"/>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grpSp>
        <p:cxnSp>
          <p:nvCxnSpPr>
            <p:cNvPr id="105" name="Connecteur droit 104">
              <a:extLst>
                <a:ext uri="{FF2B5EF4-FFF2-40B4-BE49-F238E27FC236}">
                  <a16:creationId xmlns:a16="http://schemas.microsoft.com/office/drawing/2014/main" id="{A0966605-27DA-497E-8A4C-9437E636B24E}"/>
                </a:ext>
              </a:extLst>
            </p:cNvPr>
            <p:cNvCxnSpPr>
              <a:cxnSpLocks/>
            </p:cNvCxnSpPr>
            <p:nvPr/>
          </p:nvCxnSpPr>
          <p:spPr>
            <a:xfrm flipH="1">
              <a:off x="5587702" y="3763577"/>
              <a:ext cx="166674" cy="175658"/>
            </a:xfrm>
            <a:prstGeom prst="line">
              <a:avLst/>
            </a:prstGeom>
            <a:ln>
              <a:solidFill>
                <a:srgbClr val="006C31"/>
              </a:solidFill>
            </a:ln>
          </p:spPr>
          <p:style>
            <a:lnRef idx="2">
              <a:schemeClr val="accent1"/>
            </a:lnRef>
            <a:fillRef idx="0">
              <a:schemeClr val="accent1"/>
            </a:fillRef>
            <a:effectRef idx="1">
              <a:schemeClr val="accent1"/>
            </a:effectRef>
            <a:fontRef idx="minor">
              <a:schemeClr val="tx1"/>
            </a:fontRef>
          </p:style>
        </p:cxnSp>
        <p:cxnSp>
          <p:nvCxnSpPr>
            <p:cNvPr id="106" name="Connecteur droit 105">
              <a:extLst>
                <a:ext uri="{FF2B5EF4-FFF2-40B4-BE49-F238E27FC236}">
                  <a16:creationId xmlns:a16="http://schemas.microsoft.com/office/drawing/2014/main" id="{21F15973-5F22-4C45-A74E-DD5F51915C4B}"/>
                </a:ext>
              </a:extLst>
            </p:cNvPr>
            <p:cNvCxnSpPr>
              <a:cxnSpLocks/>
            </p:cNvCxnSpPr>
            <p:nvPr/>
          </p:nvCxnSpPr>
          <p:spPr>
            <a:xfrm flipH="1">
              <a:off x="6138524" y="3284541"/>
              <a:ext cx="95524" cy="110136"/>
            </a:xfrm>
            <a:prstGeom prst="line">
              <a:avLst/>
            </a:prstGeom>
            <a:ln>
              <a:solidFill>
                <a:srgbClr val="006C31"/>
              </a:solidFill>
            </a:ln>
          </p:spPr>
          <p:style>
            <a:lnRef idx="2">
              <a:schemeClr val="accent1"/>
            </a:lnRef>
            <a:fillRef idx="0">
              <a:schemeClr val="accent1"/>
            </a:fillRef>
            <a:effectRef idx="1">
              <a:schemeClr val="accent1"/>
            </a:effectRef>
            <a:fontRef idx="minor">
              <a:schemeClr val="tx1"/>
            </a:fontRef>
          </p:style>
        </p:cxnSp>
        <p:cxnSp>
          <p:nvCxnSpPr>
            <p:cNvPr id="107" name="Connecteur droit 106">
              <a:extLst>
                <a:ext uri="{FF2B5EF4-FFF2-40B4-BE49-F238E27FC236}">
                  <a16:creationId xmlns:a16="http://schemas.microsoft.com/office/drawing/2014/main" id="{B4A86C64-C266-4F66-AF0C-E3B20BC079F5}"/>
                </a:ext>
              </a:extLst>
            </p:cNvPr>
            <p:cNvCxnSpPr>
              <a:cxnSpLocks/>
            </p:cNvCxnSpPr>
            <p:nvPr/>
          </p:nvCxnSpPr>
          <p:spPr>
            <a:xfrm>
              <a:off x="6091179" y="3145359"/>
              <a:ext cx="141777" cy="134222"/>
            </a:xfrm>
            <a:prstGeom prst="line">
              <a:avLst/>
            </a:prstGeom>
            <a:ln>
              <a:solidFill>
                <a:srgbClr val="006C31"/>
              </a:solidFill>
            </a:ln>
          </p:spPr>
          <p:style>
            <a:lnRef idx="2">
              <a:schemeClr val="accent1"/>
            </a:lnRef>
            <a:fillRef idx="0">
              <a:schemeClr val="accent1"/>
            </a:fillRef>
            <a:effectRef idx="1">
              <a:schemeClr val="accent1"/>
            </a:effectRef>
            <a:fontRef idx="minor">
              <a:schemeClr val="tx1"/>
            </a:fontRef>
          </p:style>
        </p:cxnSp>
        <p:cxnSp>
          <p:nvCxnSpPr>
            <p:cNvPr id="108" name="Connecteur droit 107">
              <a:extLst>
                <a:ext uri="{FF2B5EF4-FFF2-40B4-BE49-F238E27FC236}">
                  <a16:creationId xmlns:a16="http://schemas.microsoft.com/office/drawing/2014/main" id="{5FB0126D-8333-458C-94A9-4F8E46E9D643}"/>
                </a:ext>
              </a:extLst>
            </p:cNvPr>
            <p:cNvCxnSpPr>
              <a:cxnSpLocks/>
            </p:cNvCxnSpPr>
            <p:nvPr/>
          </p:nvCxnSpPr>
          <p:spPr>
            <a:xfrm flipH="1">
              <a:off x="5809655" y="3136713"/>
              <a:ext cx="272108" cy="260556"/>
            </a:xfrm>
            <a:prstGeom prst="line">
              <a:avLst/>
            </a:prstGeom>
            <a:ln>
              <a:solidFill>
                <a:srgbClr val="006C31"/>
              </a:solidFill>
            </a:ln>
          </p:spPr>
          <p:style>
            <a:lnRef idx="2">
              <a:schemeClr val="accent1"/>
            </a:lnRef>
            <a:fillRef idx="0">
              <a:schemeClr val="accent1"/>
            </a:fillRef>
            <a:effectRef idx="1">
              <a:schemeClr val="accent1"/>
            </a:effectRef>
            <a:fontRef idx="minor">
              <a:schemeClr val="tx1"/>
            </a:fontRef>
          </p:style>
        </p:cxnSp>
        <p:cxnSp>
          <p:nvCxnSpPr>
            <p:cNvPr id="109" name="Connecteur droit 108">
              <a:extLst>
                <a:ext uri="{FF2B5EF4-FFF2-40B4-BE49-F238E27FC236}">
                  <a16:creationId xmlns:a16="http://schemas.microsoft.com/office/drawing/2014/main" id="{AC6F270B-C266-4B54-B210-2390EE3BBD30}"/>
                </a:ext>
              </a:extLst>
            </p:cNvPr>
            <p:cNvCxnSpPr>
              <a:cxnSpLocks/>
            </p:cNvCxnSpPr>
            <p:nvPr/>
          </p:nvCxnSpPr>
          <p:spPr>
            <a:xfrm>
              <a:off x="5612078" y="3764520"/>
              <a:ext cx="122260" cy="139244"/>
            </a:xfrm>
            <a:prstGeom prst="line">
              <a:avLst/>
            </a:prstGeom>
            <a:ln>
              <a:solidFill>
                <a:srgbClr val="006C31"/>
              </a:solidFill>
            </a:ln>
          </p:spPr>
          <p:style>
            <a:lnRef idx="2">
              <a:schemeClr val="accent1"/>
            </a:lnRef>
            <a:fillRef idx="0">
              <a:schemeClr val="accent1"/>
            </a:fillRef>
            <a:effectRef idx="1">
              <a:schemeClr val="accent1"/>
            </a:effectRef>
            <a:fontRef idx="minor">
              <a:schemeClr val="tx1"/>
            </a:fontRef>
          </p:style>
        </p:cxnSp>
        <p:cxnSp>
          <p:nvCxnSpPr>
            <p:cNvPr id="110" name="Connecteur droit 109">
              <a:extLst>
                <a:ext uri="{FF2B5EF4-FFF2-40B4-BE49-F238E27FC236}">
                  <a16:creationId xmlns:a16="http://schemas.microsoft.com/office/drawing/2014/main" id="{0DE4AA1C-141C-4CF8-A23D-2CA3367A9A47}"/>
                </a:ext>
              </a:extLst>
            </p:cNvPr>
            <p:cNvCxnSpPr>
              <a:cxnSpLocks/>
            </p:cNvCxnSpPr>
            <p:nvPr/>
          </p:nvCxnSpPr>
          <p:spPr>
            <a:xfrm>
              <a:off x="6110696" y="3274324"/>
              <a:ext cx="122260" cy="139244"/>
            </a:xfrm>
            <a:prstGeom prst="line">
              <a:avLst/>
            </a:prstGeom>
            <a:ln>
              <a:solidFill>
                <a:srgbClr val="006C31"/>
              </a:solidFill>
            </a:ln>
          </p:spPr>
          <p:style>
            <a:lnRef idx="2">
              <a:schemeClr val="accent1"/>
            </a:lnRef>
            <a:fillRef idx="0">
              <a:schemeClr val="accent1"/>
            </a:fillRef>
            <a:effectRef idx="1">
              <a:schemeClr val="accent1"/>
            </a:effectRef>
            <a:fontRef idx="minor">
              <a:schemeClr val="tx1"/>
            </a:fontRef>
          </p:style>
        </p:cxnSp>
        <p:cxnSp>
          <p:nvCxnSpPr>
            <p:cNvPr id="111" name="Connecteur droit 110">
              <a:extLst>
                <a:ext uri="{FF2B5EF4-FFF2-40B4-BE49-F238E27FC236}">
                  <a16:creationId xmlns:a16="http://schemas.microsoft.com/office/drawing/2014/main" id="{5EBB795B-1E25-4F28-80D8-9E83AC066701}"/>
                </a:ext>
              </a:extLst>
            </p:cNvPr>
            <p:cNvCxnSpPr>
              <a:cxnSpLocks/>
            </p:cNvCxnSpPr>
            <p:nvPr/>
          </p:nvCxnSpPr>
          <p:spPr>
            <a:xfrm>
              <a:off x="5023821" y="2743302"/>
              <a:ext cx="785981" cy="653967"/>
            </a:xfrm>
            <a:prstGeom prst="line">
              <a:avLst/>
            </a:prstGeom>
            <a:ln>
              <a:solidFill>
                <a:srgbClr val="006C31"/>
              </a:solidFill>
            </a:ln>
          </p:spPr>
          <p:style>
            <a:lnRef idx="2">
              <a:schemeClr val="accent1"/>
            </a:lnRef>
            <a:fillRef idx="0">
              <a:schemeClr val="accent1"/>
            </a:fillRef>
            <a:effectRef idx="1">
              <a:schemeClr val="accent1"/>
            </a:effectRef>
            <a:fontRef idx="minor">
              <a:schemeClr val="tx1"/>
            </a:fontRef>
          </p:style>
        </p:cxnSp>
        <p:grpSp>
          <p:nvGrpSpPr>
            <p:cNvPr id="118" name="Groupe 117">
              <a:extLst>
                <a:ext uri="{FF2B5EF4-FFF2-40B4-BE49-F238E27FC236}">
                  <a16:creationId xmlns:a16="http://schemas.microsoft.com/office/drawing/2014/main" id="{D3A28234-B397-4FCA-9C5B-78DB98C0F9BA}"/>
                </a:ext>
              </a:extLst>
            </p:cNvPr>
            <p:cNvGrpSpPr/>
            <p:nvPr/>
          </p:nvGrpSpPr>
          <p:grpSpPr>
            <a:xfrm rot="13471593">
              <a:off x="4788709" y="2334961"/>
              <a:ext cx="269091" cy="603490"/>
              <a:chOff x="6277414" y="5030263"/>
              <a:chExt cx="320472" cy="721186"/>
            </a:xfrm>
          </p:grpSpPr>
          <p:sp>
            <p:nvSpPr>
              <p:cNvPr id="119" name="Ellipse 118">
                <a:extLst>
                  <a:ext uri="{FF2B5EF4-FFF2-40B4-BE49-F238E27FC236}">
                    <a16:creationId xmlns:a16="http://schemas.microsoft.com/office/drawing/2014/main" id="{1CFAAC80-8A6D-44D6-9D6A-7D73066D3EB5}"/>
                  </a:ext>
                </a:extLst>
              </p:cNvPr>
              <p:cNvSpPr/>
              <p:nvPr/>
            </p:nvSpPr>
            <p:spPr>
              <a:xfrm>
                <a:off x="6278742" y="5030263"/>
                <a:ext cx="319144" cy="161365"/>
              </a:xfrm>
              <a:prstGeom prst="ellipse">
                <a:avLst/>
              </a:prstGeom>
              <a:solidFill>
                <a:schemeClr val="bg1"/>
              </a:solidFill>
              <a:ln>
                <a:solidFill>
                  <a:srgbClr val="006C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pSp>
            <p:nvGrpSpPr>
              <p:cNvPr id="120" name="Groupe 119">
                <a:extLst>
                  <a:ext uri="{FF2B5EF4-FFF2-40B4-BE49-F238E27FC236}">
                    <a16:creationId xmlns:a16="http://schemas.microsoft.com/office/drawing/2014/main" id="{7B3D6E09-483F-4F28-A9AA-4F3ECA7C8159}"/>
                  </a:ext>
                </a:extLst>
              </p:cNvPr>
              <p:cNvGrpSpPr/>
              <p:nvPr/>
            </p:nvGrpSpPr>
            <p:grpSpPr>
              <a:xfrm rot="10800000">
                <a:off x="6277415" y="5590084"/>
                <a:ext cx="319143" cy="161365"/>
                <a:chOff x="6745045" y="4526694"/>
                <a:chExt cx="441063" cy="217428"/>
              </a:xfrm>
            </p:grpSpPr>
            <p:sp>
              <p:nvSpPr>
                <p:cNvPr id="123" name="Arc 122">
                  <a:extLst>
                    <a:ext uri="{FF2B5EF4-FFF2-40B4-BE49-F238E27FC236}">
                      <a16:creationId xmlns:a16="http://schemas.microsoft.com/office/drawing/2014/main" id="{B0387560-EA8B-4068-985F-9885BAEBF58C}"/>
                    </a:ext>
                  </a:extLst>
                </p:cNvPr>
                <p:cNvSpPr/>
                <p:nvPr/>
              </p:nvSpPr>
              <p:spPr>
                <a:xfrm>
                  <a:off x="6745045" y="4526694"/>
                  <a:ext cx="441063" cy="217428"/>
                </a:xfrm>
                <a:prstGeom prst="arc">
                  <a:avLst/>
                </a:prstGeom>
                <a:ln>
                  <a:solidFill>
                    <a:srgbClr val="006C3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24" name="Arc 123">
                  <a:extLst>
                    <a:ext uri="{FF2B5EF4-FFF2-40B4-BE49-F238E27FC236}">
                      <a16:creationId xmlns:a16="http://schemas.microsoft.com/office/drawing/2014/main" id="{148457E7-1F9C-4EAB-A0E5-18E2D4CF40D9}"/>
                    </a:ext>
                  </a:extLst>
                </p:cNvPr>
                <p:cNvSpPr/>
                <p:nvPr/>
              </p:nvSpPr>
              <p:spPr>
                <a:xfrm flipH="1">
                  <a:off x="6745045" y="4526694"/>
                  <a:ext cx="441062" cy="217428"/>
                </a:xfrm>
                <a:prstGeom prst="arc">
                  <a:avLst/>
                </a:prstGeom>
                <a:ln>
                  <a:solidFill>
                    <a:srgbClr val="006C3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cxnSp>
            <p:nvCxnSpPr>
              <p:cNvPr id="121" name="Connecteur droit 120">
                <a:extLst>
                  <a:ext uri="{FF2B5EF4-FFF2-40B4-BE49-F238E27FC236}">
                    <a16:creationId xmlns:a16="http://schemas.microsoft.com/office/drawing/2014/main" id="{74A1C052-2ECF-4884-9942-B847FDDCF994}"/>
                  </a:ext>
                </a:extLst>
              </p:cNvPr>
              <p:cNvCxnSpPr/>
              <p:nvPr/>
            </p:nvCxnSpPr>
            <p:spPr>
              <a:xfrm>
                <a:off x="6596558" y="5110945"/>
                <a:ext cx="0" cy="563405"/>
              </a:xfrm>
              <a:prstGeom prst="line">
                <a:avLst/>
              </a:prstGeom>
              <a:ln>
                <a:solidFill>
                  <a:srgbClr val="006C31"/>
                </a:solidFill>
              </a:ln>
            </p:spPr>
            <p:style>
              <a:lnRef idx="2">
                <a:schemeClr val="accent1"/>
              </a:lnRef>
              <a:fillRef idx="0">
                <a:schemeClr val="accent1"/>
              </a:fillRef>
              <a:effectRef idx="1">
                <a:schemeClr val="accent1"/>
              </a:effectRef>
              <a:fontRef idx="minor">
                <a:schemeClr val="tx1"/>
              </a:fontRef>
            </p:style>
          </p:cxnSp>
          <p:cxnSp>
            <p:nvCxnSpPr>
              <p:cNvPr id="122" name="Connecteur droit 121">
                <a:extLst>
                  <a:ext uri="{FF2B5EF4-FFF2-40B4-BE49-F238E27FC236}">
                    <a16:creationId xmlns:a16="http://schemas.microsoft.com/office/drawing/2014/main" id="{6D968628-E944-40DE-9BAD-E6742E3AF40C}"/>
                  </a:ext>
                </a:extLst>
              </p:cNvPr>
              <p:cNvCxnSpPr/>
              <p:nvPr/>
            </p:nvCxnSpPr>
            <p:spPr>
              <a:xfrm>
                <a:off x="6277414" y="5110945"/>
                <a:ext cx="0" cy="563405"/>
              </a:xfrm>
              <a:prstGeom prst="line">
                <a:avLst/>
              </a:prstGeom>
              <a:ln>
                <a:solidFill>
                  <a:srgbClr val="006C31"/>
                </a:solidFill>
              </a:ln>
            </p:spPr>
            <p:style>
              <a:lnRef idx="2">
                <a:schemeClr val="accent1"/>
              </a:lnRef>
              <a:fillRef idx="0">
                <a:schemeClr val="accent1"/>
              </a:fillRef>
              <a:effectRef idx="1">
                <a:schemeClr val="accent1"/>
              </a:effectRef>
              <a:fontRef idx="minor">
                <a:schemeClr val="tx1"/>
              </a:fontRef>
            </p:style>
          </p:cxnSp>
        </p:grpSp>
        <p:cxnSp>
          <p:nvCxnSpPr>
            <p:cNvPr id="125" name="Connecteur droit 124">
              <a:extLst>
                <a:ext uri="{FF2B5EF4-FFF2-40B4-BE49-F238E27FC236}">
                  <a16:creationId xmlns:a16="http://schemas.microsoft.com/office/drawing/2014/main" id="{FBD733B1-C492-469C-B474-6A8945B0B5A1}"/>
                </a:ext>
              </a:extLst>
            </p:cNvPr>
            <p:cNvCxnSpPr>
              <a:cxnSpLocks/>
            </p:cNvCxnSpPr>
            <p:nvPr/>
          </p:nvCxnSpPr>
          <p:spPr>
            <a:xfrm flipH="1">
              <a:off x="4584425" y="2790875"/>
              <a:ext cx="166674" cy="175658"/>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cxnSp>
          <p:nvCxnSpPr>
            <p:cNvPr id="126" name="Connecteur droit 125">
              <a:extLst>
                <a:ext uri="{FF2B5EF4-FFF2-40B4-BE49-F238E27FC236}">
                  <a16:creationId xmlns:a16="http://schemas.microsoft.com/office/drawing/2014/main" id="{3D6415DC-132C-44C0-B872-2A226AEC9C21}"/>
                </a:ext>
              </a:extLst>
            </p:cNvPr>
            <p:cNvCxnSpPr>
              <a:cxnSpLocks/>
            </p:cNvCxnSpPr>
            <p:nvPr/>
          </p:nvCxnSpPr>
          <p:spPr>
            <a:xfrm flipH="1">
              <a:off x="5135247" y="2311839"/>
              <a:ext cx="95524" cy="110136"/>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cxnSp>
          <p:nvCxnSpPr>
            <p:cNvPr id="127" name="Connecteur droit 126">
              <a:extLst>
                <a:ext uri="{FF2B5EF4-FFF2-40B4-BE49-F238E27FC236}">
                  <a16:creationId xmlns:a16="http://schemas.microsoft.com/office/drawing/2014/main" id="{E64E6AA6-4762-45C0-9E55-E5673DEE0CB9}"/>
                </a:ext>
              </a:extLst>
            </p:cNvPr>
            <p:cNvCxnSpPr>
              <a:cxnSpLocks/>
            </p:cNvCxnSpPr>
            <p:nvPr/>
          </p:nvCxnSpPr>
          <p:spPr>
            <a:xfrm>
              <a:off x="4901475" y="2311839"/>
              <a:ext cx="331017" cy="0"/>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cxnSp>
          <p:nvCxnSpPr>
            <p:cNvPr id="128" name="Connecteur droit 127">
              <a:extLst>
                <a:ext uri="{FF2B5EF4-FFF2-40B4-BE49-F238E27FC236}">
                  <a16:creationId xmlns:a16="http://schemas.microsoft.com/office/drawing/2014/main" id="{8D36C97B-8641-42BD-8216-9D4714501E99}"/>
                </a:ext>
              </a:extLst>
            </p:cNvPr>
            <p:cNvCxnSpPr>
              <a:cxnSpLocks/>
            </p:cNvCxnSpPr>
            <p:nvPr/>
          </p:nvCxnSpPr>
          <p:spPr>
            <a:xfrm flipH="1">
              <a:off x="4706723" y="2316929"/>
              <a:ext cx="191417" cy="195357"/>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cxnSp>
          <p:nvCxnSpPr>
            <p:cNvPr id="129" name="Connecteur droit 128">
              <a:extLst>
                <a:ext uri="{FF2B5EF4-FFF2-40B4-BE49-F238E27FC236}">
                  <a16:creationId xmlns:a16="http://schemas.microsoft.com/office/drawing/2014/main" id="{5714295F-6C91-4C2F-88F4-50C3848D7670}"/>
                </a:ext>
              </a:extLst>
            </p:cNvPr>
            <p:cNvCxnSpPr>
              <a:cxnSpLocks/>
            </p:cNvCxnSpPr>
            <p:nvPr/>
          </p:nvCxnSpPr>
          <p:spPr>
            <a:xfrm>
              <a:off x="4608801" y="2791818"/>
              <a:ext cx="122260" cy="139244"/>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cxnSp>
          <p:nvCxnSpPr>
            <p:cNvPr id="130" name="Connecteur droit 129">
              <a:extLst>
                <a:ext uri="{FF2B5EF4-FFF2-40B4-BE49-F238E27FC236}">
                  <a16:creationId xmlns:a16="http://schemas.microsoft.com/office/drawing/2014/main" id="{5F491345-67AF-4389-9190-5857C732C139}"/>
                </a:ext>
              </a:extLst>
            </p:cNvPr>
            <p:cNvCxnSpPr>
              <a:cxnSpLocks/>
            </p:cNvCxnSpPr>
            <p:nvPr/>
          </p:nvCxnSpPr>
          <p:spPr>
            <a:xfrm>
              <a:off x="5107419" y="2301622"/>
              <a:ext cx="122260" cy="139244"/>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grpSp>
          <p:nvGrpSpPr>
            <p:cNvPr id="146" name="Groupe 145">
              <a:extLst>
                <a:ext uri="{FF2B5EF4-FFF2-40B4-BE49-F238E27FC236}">
                  <a16:creationId xmlns:a16="http://schemas.microsoft.com/office/drawing/2014/main" id="{2ECA54BC-8591-489E-8448-FF0CC1DD56CB}"/>
                </a:ext>
              </a:extLst>
            </p:cNvPr>
            <p:cNvGrpSpPr/>
            <p:nvPr/>
          </p:nvGrpSpPr>
          <p:grpSpPr>
            <a:xfrm rot="5400000">
              <a:off x="3630025" y="2155624"/>
              <a:ext cx="320472" cy="721186"/>
              <a:chOff x="6277414" y="5030263"/>
              <a:chExt cx="320472" cy="721186"/>
            </a:xfrm>
          </p:grpSpPr>
          <p:sp>
            <p:nvSpPr>
              <p:cNvPr id="147" name="Ellipse 146">
                <a:extLst>
                  <a:ext uri="{FF2B5EF4-FFF2-40B4-BE49-F238E27FC236}">
                    <a16:creationId xmlns:a16="http://schemas.microsoft.com/office/drawing/2014/main" id="{1A050D07-7782-4A28-A08D-42605950E344}"/>
                  </a:ext>
                </a:extLst>
              </p:cNvPr>
              <p:cNvSpPr/>
              <p:nvPr/>
            </p:nvSpPr>
            <p:spPr>
              <a:xfrm>
                <a:off x="6278742" y="5030263"/>
                <a:ext cx="319144" cy="161365"/>
              </a:xfrm>
              <a:prstGeom prst="ellipse">
                <a:avLst/>
              </a:prstGeom>
              <a:noFill/>
              <a:ln>
                <a:solidFill>
                  <a:srgbClr val="C89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grpSp>
            <p:nvGrpSpPr>
              <p:cNvPr id="148" name="Groupe 147">
                <a:extLst>
                  <a:ext uri="{FF2B5EF4-FFF2-40B4-BE49-F238E27FC236}">
                    <a16:creationId xmlns:a16="http://schemas.microsoft.com/office/drawing/2014/main" id="{1EAE3D18-7A82-4B88-BBB9-56376D3BDE5C}"/>
                  </a:ext>
                </a:extLst>
              </p:cNvPr>
              <p:cNvGrpSpPr/>
              <p:nvPr/>
            </p:nvGrpSpPr>
            <p:grpSpPr>
              <a:xfrm rot="10800000">
                <a:off x="6277415" y="5590084"/>
                <a:ext cx="319143" cy="161365"/>
                <a:chOff x="6745045" y="4526694"/>
                <a:chExt cx="441063" cy="217428"/>
              </a:xfrm>
            </p:grpSpPr>
            <p:sp>
              <p:nvSpPr>
                <p:cNvPr id="151" name="Arc 150">
                  <a:extLst>
                    <a:ext uri="{FF2B5EF4-FFF2-40B4-BE49-F238E27FC236}">
                      <a16:creationId xmlns:a16="http://schemas.microsoft.com/office/drawing/2014/main" id="{96DF8FAC-1AC4-4C89-BB43-8E2FF60D5582}"/>
                    </a:ext>
                  </a:extLst>
                </p:cNvPr>
                <p:cNvSpPr/>
                <p:nvPr/>
              </p:nvSpPr>
              <p:spPr>
                <a:xfrm>
                  <a:off x="6745045" y="4526694"/>
                  <a:ext cx="441063" cy="217428"/>
                </a:xfrm>
                <a:prstGeom prst="arc">
                  <a:avLst/>
                </a:prstGeom>
                <a:ln>
                  <a:solidFill>
                    <a:srgbClr val="C898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52" name="Arc 151">
                  <a:extLst>
                    <a:ext uri="{FF2B5EF4-FFF2-40B4-BE49-F238E27FC236}">
                      <a16:creationId xmlns:a16="http://schemas.microsoft.com/office/drawing/2014/main" id="{EFC02E23-BD5F-425A-8038-C1B36D97B8D3}"/>
                    </a:ext>
                  </a:extLst>
                </p:cNvPr>
                <p:cNvSpPr/>
                <p:nvPr/>
              </p:nvSpPr>
              <p:spPr>
                <a:xfrm flipH="1">
                  <a:off x="6745045" y="4526694"/>
                  <a:ext cx="441062" cy="217428"/>
                </a:xfrm>
                <a:prstGeom prst="arc">
                  <a:avLst/>
                </a:prstGeom>
                <a:ln>
                  <a:solidFill>
                    <a:srgbClr val="C898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grpSp>
          <p:cxnSp>
            <p:nvCxnSpPr>
              <p:cNvPr id="149" name="Connecteur droit 148">
                <a:extLst>
                  <a:ext uri="{FF2B5EF4-FFF2-40B4-BE49-F238E27FC236}">
                    <a16:creationId xmlns:a16="http://schemas.microsoft.com/office/drawing/2014/main" id="{43AD1D08-93C3-44BC-A59E-26AE91830209}"/>
                  </a:ext>
                </a:extLst>
              </p:cNvPr>
              <p:cNvCxnSpPr/>
              <p:nvPr/>
            </p:nvCxnSpPr>
            <p:spPr>
              <a:xfrm>
                <a:off x="6596558" y="5110945"/>
                <a:ext cx="0" cy="563405"/>
              </a:xfrm>
              <a:prstGeom prst="line">
                <a:avLst/>
              </a:prstGeom>
              <a:ln>
                <a:solidFill>
                  <a:srgbClr val="C89800"/>
                </a:solidFill>
              </a:ln>
            </p:spPr>
            <p:style>
              <a:lnRef idx="2">
                <a:schemeClr val="accent1"/>
              </a:lnRef>
              <a:fillRef idx="0">
                <a:schemeClr val="accent1"/>
              </a:fillRef>
              <a:effectRef idx="1">
                <a:schemeClr val="accent1"/>
              </a:effectRef>
              <a:fontRef idx="minor">
                <a:schemeClr val="tx1"/>
              </a:fontRef>
            </p:style>
          </p:cxnSp>
          <p:cxnSp>
            <p:nvCxnSpPr>
              <p:cNvPr id="150" name="Connecteur droit 149">
                <a:extLst>
                  <a:ext uri="{FF2B5EF4-FFF2-40B4-BE49-F238E27FC236}">
                    <a16:creationId xmlns:a16="http://schemas.microsoft.com/office/drawing/2014/main" id="{6DD1F542-1492-4D46-BCA9-77FD305D8EBD}"/>
                  </a:ext>
                </a:extLst>
              </p:cNvPr>
              <p:cNvCxnSpPr/>
              <p:nvPr/>
            </p:nvCxnSpPr>
            <p:spPr>
              <a:xfrm>
                <a:off x="6277414" y="5110945"/>
                <a:ext cx="0" cy="563405"/>
              </a:xfrm>
              <a:prstGeom prst="line">
                <a:avLst/>
              </a:prstGeom>
              <a:ln>
                <a:solidFill>
                  <a:srgbClr val="C89800"/>
                </a:solidFill>
              </a:ln>
            </p:spPr>
            <p:style>
              <a:lnRef idx="2">
                <a:schemeClr val="accent1"/>
              </a:lnRef>
              <a:fillRef idx="0">
                <a:schemeClr val="accent1"/>
              </a:fillRef>
              <a:effectRef idx="1">
                <a:schemeClr val="accent1"/>
              </a:effectRef>
              <a:fontRef idx="minor">
                <a:schemeClr val="tx1"/>
              </a:fontRef>
            </p:style>
          </p:cxnSp>
        </p:grpSp>
        <p:cxnSp>
          <p:nvCxnSpPr>
            <p:cNvPr id="131" name="Connecteur droit 130">
              <a:extLst>
                <a:ext uri="{FF2B5EF4-FFF2-40B4-BE49-F238E27FC236}">
                  <a16:creationId xmlns:a16="http://schemas.microsoft.com/office/drawing/2014/main" id="{2A68DB29-829C-4458-9B12-925099D99847}"/>
                </a:ext>
              </a:extLst>
            </p:cNvPr>
            <p:cNvCxnSpPr>
              <a:cxnSpLocks/>
            </p:cNvCxnSpPr>
            <p:nvPr/>
          </p:nvCxnSpPr>
          <p:spPr>
            <a:xfrm>
              <a:off x="4086170" y="2512286"/>
              <a:ext cx="611073" cy="1516"/>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cxnSp>
          <p:nvCxnSpPr>
            <p:cNvPr id="155" name="Connecteur droit 154">
              <a:extLst>
                <a:ext uri="{FF2B5EF4-FFF2-40B4-BE49-F238E27FC236}">
                  <a16:creationId xmlns:a16="http://schemas.microsoft.com/office/drawing/2014/main" id="{A4A5F308-FAD5-42A6-8356-5665E75AE2F7}"/>
                </a:ext>
              </a:extLst>
            </p:cNvPr>
            <p:cNvCxnSpPr>
              <a:cxnSpLocks/>
            </p:cNvCxnSpPr>
            <p:nvPr/>
          </p:nvCxnSpPr>
          <p:spPr>
            <a:xfrm flipH="1">
              <a:off x="3372361" y="2561928"/>
              <a:ext cx="343664" cy="312425"/>
            </a:xfrm>
            <a:prstGeom prst="line">
              <a:avLst/>
            </a:prstGeom>
            <a:ln>
              <a:solidFill>
                <a:srgbClr val="C89800"/>
              </a:solidFill>
            </a:ln>
          </p:spPr>
          <p:style>
            <a:lnRef idx="2">
              <a:schemeClr val="accent1"/>
            </a:lnRef>
            <a:fillRef idx="0">
              <a:schemeClr val="accent1"/>
            </a:fillRef>
            <a:effectRef idx="1">
              <a:schemeClr val="accent1"/>
            </a:effectRef>
            <a:fontRef idx="minor">
              <a:schemeClr val="tx1"/>
            </a:fontRef>
          </p:style>
        </p:cxnSp>
        <p:cxnSp>
          <p:nvCxnSpPr>
            <p:cNvPr id="160" name="Connecteur droit 159">
              <a:extLst>
                <a:ext uri="{FF2B5EF4-FFF2-40B4-BE49-F238E27FC236}">
                  <a16:creationId xmlns:a16="http://schemas.microsoft.com/office/drawing/2014/main" id="{16A0CBD8-BDA1-4744-883A-B7CC26BB85A8}"/>
                </a:ext>
              </a:extLst>
            </p:cNvPr>
            <p:cNvCxnSpPr>
              <a:cxnSpLocks/>
            </p:cNvCxnSpPr>
            <p:nvPr/>
          </p:nvCxnSpPr>
          <p:spPr>
            <a:xfrm>
              <a:off x="4193701" y="2441634"/>
              <a:ext cx="2570" cy="141303"/>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cxnSp>
          <p:nvCxnSpPr>
            <p:cNvPr id="162" name="Connecteur droit 161">
              <a:extLst>
                <a:ext uri="{FF2B5EF4-FFF2-40B4-BE49-F238E27FC236}">
                  <a16:creationId xmlns:a16="http://schemas.microsoft.com/office/drawing/2014/main" id="{5995FEB8-A87A-4D1C-8067-5F51B7177317}"/>
                </a:ext>
              </a:extLst>
            </p:cNvPr>
            <p:cNvCxnSpPr>
              <a:cxnSpLocks/>
            </p:cNvCxnSpPr>
            <p:nvPr/>
          </p:nvCxnSpPr>
          <p:spPr>
            <a:xfrm>
              <a:off x="3215176" y="2512285"/>
              <a:ext cx="199017" cy="0"/>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cxnSp>
          <p:nvCxnSpPr>
            <p:cNvPr id="164" name="Connecteur droit 163">
              <a:extLst>
                <a:ext uri="{FF2B5EF4-FFF2-40B4-BE49-F238E27FC236}">
                  <a16:creationId xmlns:a16="http://schemas.microsoft.com/office/drawing/2014/main" id="{46C1A94C-18FE-4ACD-8392-E3B538BD6123}"/>
                </a:ext>
              </a:extLst>
            </p:cNvPr>
            <p:cNvCxnSpPr>
              <a:cxnSpLocks/>
            </p:cNvCxnSpPr>
            <p:nvPr/>
          </p:nvCxnSpPr>
          <p:spPr>
            <a:xfrm>
              <a:off x="3384251" y="2437686"/>
              <a:ext cx="2570" cy="141303"/>
            </a:xfrm>
            <a:prstGeom prst="line">
              <a:avLst/>
            </a:prstGeom>
            <a:ln>
              <a:solidFill>
                <a:srgbClr val="A80000"/>
              </a:solidFill>
            </a:ln>
          </p:spPr>
          <p:style>
            <a:lnRef idx="2">
              <a:schemeClr val="accent1"/>
            </a:lnRef>
            <a:fillRef idx="0">
              <a:schemeClr val="accent1"/>
            </a:fillRef>
            <a:effectRef idx="1">
              <a:schemeClr val="accent1"/>
            </a:effectRef>
            <a:fontRef idx="minor">
              <a:schemeClr val="tx1"/>
            </a:fontRef>
          </p:style>
        </p:cxnSp>
        <p:grpSp>
          <p:nvGrpSpPr>
            <p:cNvPr id="182" name="Groupe 181">
              <a:extLst>
                <a:ext uri="{FF2B5EF4-FFF2-40B4-BE49-F238E27FC236}">
                  <a16:creationId xmlns:a16="http://schemas.microsoft.com/office/drawing/2014/main" id="{F8C0A412-CF8C-495F-BA87-F33884DEDE40}"/>
                </a:ext>
              </a:extLst>
            </p:cNvPr>
            <p:cNvGrpSpPr/>
            <p:nvPr/>
          </p:nvGrpSpPr>
          <p:grpSpPr>
            <a:xfrm>
              <a:off x="4745080" y="5141473"/>
              <a:ext cx="1109927" cy="1067166"/>
              <a:chOff x="4594411" y="5203618"/>
              <a:chExt cx="1109927" cy="1067166"/>
            </a:xfrm>
          </p:grpSpPr>
          <p:grpSp>
            <p:nvGrpSpPr>
              <p:cNvPr id="178" name="Groupe 177">
                <a:extLst>
                  <a:ext uri="{FF2B5EF4-FFF2-40B4-BE49-F238E27FC236}">
                    <a16:creationId xmlns:a16="http://schemas.microsoft.com/office/drawing/2014/main" id="{BB5C29AF-3F48-4801-B581-7F3D0A7F2B0C}"/>
                  </a:ext>
                </a:extLst>
              </p:cNvPr>
              <p:cNvGrpSpPr/>
              <p:nvPr/>
            </p:nvGrpSpPr>
            <p:grpSpPr>
              <a:xfrm>
                <a:off x="4815401" y="5297118"/>
                <a:ext cx="828555" cy="918470"/>
                <a:chOff x="3471974" y="3682831"/>
                <a:chExt cx="2109964" cy="2055735"/>
              </a:xfrm>
            </p:grpSpPr>
            <p:cxnSp>
              <p:nvCxnSpPr>
                <p:cNvPr id="168" name="Connecteur droit avec flèche 167">
                  <a:extLst>
                    <a:ext uri="{FF2B5EF4-FFF2-40B4-BE49-F238E27FC236}">
                      <a16:creationId xmlns:a16="http://schemas.microsoft.com/office/drawing/2014/main" id="{4D4AD992-24DE-4D05-9D81-6857D22CF90E}"/>
                    </a:ext>
                  </a:extLst>
                </p:cNvPr>
                <p:cNvCxnSpPr/>
                <p:nvPr/>
              </p:nvCxnSpPr>
              <p:spPr>
                <a:xfrm flipV="1">
                  <a:off x="4086170" y="3682831"/>
                  <a:ext cx="0" cy="1407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9" name="Connecteur droit avec flèche 168">
                  <a:extLst>
                    <a:ext uri="{FF2B5EF4-FFF2-40B4-BE49-F238E27FC236}">
                      <a16:creationId xmlns:a16="http://schemas.microsoft.com/office/drawing/2014/main" id="{36EBE6AD-2609-4C3E-B1CB-CE56FAE0192D}"/>
                    </a:ext>
                  </a:extLst>
                </p:cNvPr>
                <p:cNvCxnSpPr>
                  <a:cxnSpLocks/>
                </p:cNvCxnSpPr>
                <p:nvPr/>
              </p:nvCxnSpPr>
              <p:spPr>
                <a:xfrm>
                  <a:off x="4086170" y="5108219"/>
                  <a:ext cx="149576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1" name="Connecteur droit avec flèche 170">
                  <a:extLst>
                    <a:ext uri="{FF2B5EF4-FFF2-40B4-BE49-F238E27FC236}">
                      <a16:creationId xmlns:a16="http://schemas.microsoft.com/office/drawing/2014/main" id="{C4322B3F-222C-496A-B0DD-C6E9BDD4485A}"/>
                    </a:ext>
                  </a:extLst>
                </p:cNvPr>
                <p:cNvCxnSpPr>
                  <a:cxnSpLocks/>
                </p:cNvCxnSpPr>
                <p:nvPr/>
              </p:nvCxnSpPr>
              <p:spPr>
                <a:xfrm flipH="1">
                  <a:off x="3471974" y="5100330"/>
                  <a:ext cx="619354" cy="6382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79" name="ZoneTexte 178">
                <a:extLst>
                  <a:ext uri="{FF2B5EF4-FFF2-40B4-BE49-F238E27FC236}">
                    <a16:creationId xmlns:a16="http://schemas.microsoft.com/office/drawing/2014/main" id="{CBE466D8-2EED-46F6-AE75-5CB15F5147C1}"/>
                  </a:ext>
                </a:extLst>
              </p:cNvPr>
              <p:cNvSpPr txBox="1"/>
              <p:nvPr/>
            </p:nvSpPr>
            <p:spPr>
              <a:xfrm>
                <a:off x="4594411" y="5963007"/>
                <a:ext cx="323005" cy="307777"/>
              </a:xfrm>
              <a:prstGeom prst="rect">
                <a:avLst/>
              </a:prstGeom>
              <a:noFill/>
            </p:spPr>
            <p:txBody>
              <a:bodyPr wrap="square" rtlCol="0">
                <a:spAutoFit/>
              </a:bodyPr>
              <a:lstStyle/>
              <a:p>
                <a:r>
                  <a:rPr lang="fr-FR" sz="1400"/>
                  <a:t>z</a:t>
                </a:r>
              </a:p>
            </p:txBody>
          </p:sp>
          <p:sp>
            <p:nvSpPr>
              <p:cNvPr id="180" name="ZoneTexte 179">
                <a:extLst>
                  <a:ext uri="{FF2B5EF4-FFF2-40B4-BE49-F238E27FC236}">
                    <a16:creationId xmlns:a16="http://schemas.microsoft.com/office/drawing/2014/main" id="{DE369B52-28B1-48D0-B53D-D7C45A65EDB9}"/>
                  </a:ext>
                </a:extLst>
              </p:cNvPr>
              <p:cNvSpPr txBox="1"/>
              <p:nvPr/>
            </p:nvSpPr>
            <p:spPr>
              <a:xfrm>
                <a:off x="5429904" y="5907811"/>
                <a:ext cx="274434" cy="307777"/>
              </a:xfrm>
              <a:prstGeom prst="rect">
                <a:avLst/>
              </a:prstGeom>
              <a:noFill/>
            </p:spPr>
            <p:txBody>
              <a:bodyPr wrap="none" rtlCol="0">
                <a:spAutoFit/>
              </a:bodyPr>
              <a:lstStyle/>
              <a:p>
                <a:r>
                  <a:rPr lang="fr-FR" sz="1400"/>
                  <a:t>x</a:t>
                </a:r>
              </a:p>
            </p:txBody>
          </p:sp>
          <p:sp>
            <p:nvSpPr>
              <p:cNvPr id="181" name="ZoneTexte 180">
                <a:extLst>
                  <a:ext uri="{FF2B5EF4-FFF2-40B4-BE49-F238E27FC236}">
                    <a16:creationId xmlns:a16="http://schemas.microsoft.com/office/drawing/2014/main" id="{29806971-0341-479C-B0DC-451648A5557E}"/>
                  </a:ext>
                </a:extLst>
              </p:cNvPr>
              <p:cNvSpPr txBox="1"/>
              <p:nvPr/>
            </p:nvSpPr>
            <p:spPr>
              <a:xfrm>
                <a:off x="4785444" y="5203618"/>
                <a:ext cx="263214" cy="307777"/>
              </a:xfrm>
              <a:prstGeom prst="rect">
                <a:avLst/>
              </a:prstGeom>
              <a:noFill/>
            </p:spPr>
            <p:txBody>
              <a:bodyPr wrap="none" rtlCol="0">
                <a:spAutoFit/>
              </a:bodyPr>
              <a:lstStyle/>
              <a:p>
                <a:r>
                  <a:rPr lang="fr-FR" sz="1400"/>
                  <a:t>y</a:t>
                </a:r>
              </a:p>
            </p:txBody>
          </p:sp>
        </p:grpSp>
      </p:grpSp>
      <p:pic>
        <p:nvPicPr>
          <p:cNvPr id="184" name="Image 183">
            <a:extLst>
              <a:ext uri="{FF2B5EF4-FFF2-40B4-BE49-F238E27FC236}">
                <a16:creationId xmlns:a16="http://schemas.microsoft.com/office/drawing/2014/main" id="{C27433E3-7C1B-4AEC-8F1E-B93DE3144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1731" y="3419530"/>
            <a:ext cx="2205318" cy="2946865"/>
          </a:xfrm>
          <a:prstGeom prst="rect">
            <a:avLst/>
          </a:prstGeom>
        </p:spPr>
      </p:pic>
    </p:spTree>
    <p:extLst>
      <p:ext uri="{BB962C8B-B14F-4D97-AF65-F5344CB8AC3E}">
        <p14:creationId xmlns:p14="http://schemas.microsoft.com/office/powerpoint/2010/main" val="3627432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C63331-0025-4226-813D-747BCCE1A604}"/>
              </a:ext>
            </a:extLst>
          </p:cNvPr>
          <p:cNvSpPr>
            <a:spLocks noGrp="1"/>
          </p:cNvSpPr>
          <p:nvPr>
            <p:ph type="title"/>
          </p:nvPr>
        </p:nvSpPr>
        <p:spPr/>
        <p:txBody>
          <a:bodyPr/>
          <a:lstStyle/>
          <a:p>
            <a:r>
              <a:rPr lang="fr-FR"/>
              <a:t>Mesure des erreurs en position</a:t>
            </a:r>
          </a:p>
        </p:txBody>
      </p:sp>
      <p:pic>
        <p:nvPicPr>
          <p:cNvPr id="12" name="Picture 6" descr="A screenshot of a social media post&#10;&#10;Description generated with very high confidence">
            <a:extLst>
              <a:ext uri="{FF2B5EF4-FFF2-40B4-BE49-F238E27FC236}">
                <a16:creationId xmlns:a16="http://schemas.microsoft.com/office/drawing/2014/main" id="{143385E7-1126-4242-AF3C-A73C505CFC54}"/>
              </a:ext>
            </a:extLst>
          </p:cNvPr>
          <p:cNvPicPr>
            <a:picLocks noGrp="1" noChangeAspect="1"/>
          </p:cNvPicPr>
          <p:nvPr>
            <p:ph idx="1"/>
          </p:nvPr>
        </p:nvPicPr>
        <p:blipFill rotWithShape="1">
          <a:blip r:embed="rId3"/>
          <a:srcRect t="28305" r="46352" b="52542"/>
          <a:stretch/>
        </p:blipFill>
        <p:spPr>
          <a:xfrm>
            <a:off x="3559641" y="2761119"/>
            <a:ext cx="5248139" cy="1013800"/>
          </a:xfrm>
          <a:prstGeom prst="rect">
            <a:avLst/>
          </a:prstGeom>
        </p:spPr>
      </p:pic>
      <p:sp>
        <p:nvSpPr>
          <p:cNvPr id="5" name="Espace réservé du numéro de diapositive 4">
            <a:extLst>
              <a:ext uri="{FF2B5EF4-FFF2-40B4-BE49-F238E27FC236}">
                <a16:creationId xmlns:a16="http://schemas.microsoft.com/office/drawing/2014/main" id="{A99227A5-B240-48EA-AC69-1CBC726765F9}"/>
              </a:ext>
            </a:extLst>
          </p:cNvPr>
          <p:cNvSpPr>
            <a:spLocks noGrp="1"/>
          </p:cNvSpPr>
          <p:nvPr>
            <p:ph type="sldNum" sz="quarter" idx="12"/>
          </p:nvPr>
        </p:nvSpPr>
        <p:spPr/>
        <p:txBody>
          <a:bodyPr/>
          <a:lstStyle/>
          <a:p>
            <a:fld id="{8C71CAF9-4461-454A-B702-D536C3775752}" type="slidenum">
              <a:rPr lang="en-US" sz="1600" smtClean="0"/>
              <a:t>8</a:t>
            </a:fld>
            <a:endParaRPr lang="en-US" sz="1600"/>
          </a:p>
        </p:txBody>
      </p:sp>
      <p:pic>
        <p:nvPicPr>
          <p:cNvPr id="8" name="Image 7" descr="Une image contenant objet, intérieur, plancher, noir&#10;&#10;Description générée automatiquement">
            <a:extLst>
              <a:ext uri="{FF2B5EF4-FFF2-40B4-BE49-F238E27FC236}">
                <a16:creationId xmlns:a16="http://schemas.microsoft.com/office/drawing/2014/main" id="{071142BC-A46B-4F8F-BDC8-E76AF3FFD4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02827" y="2608228"/>
            <a:ext cx="3902745" cy="2451311"/>
          </a:xfrm>
          <a:prstGeom prst="rect">
            <a:avLst/>
          </a:prstGeom>
        </p:spPr>
      </p:pic>
      <p:pic>
        <p:nvPicPr>
          <p:cNvPr id="10" name="Image 9" descr="Une image contenant objet&#10;&#10;Description générée automatiquement">
            <a:extLst>
              <a:ext uri="{FF2B5EF4-FFF2-40B4-BE49-F238E27FC236}">
                <a16:creationId xmlns:a16="http://schemas.microsoft.com/office/drawing/2014/main" id="{C6C94DFA-5914-4520-A169-9A7D58E31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177697" y="2608225"/>
            <a:ext cx="3902749" cy="2451313"/>
          </a:xfrm>
          <a:prstGeom prst="rect">
            <a:avLst/>
          </a:prstGeom>
        </p:spPr>
      </p:pic>
      <p:pic>
        <p:nvPicPr>
          <p:cNvPr id="1026" name="Picture 2" descr="Image result for eikosim">
            <a:extLst>
              <a:ext uri="{FF2B5EF4-FFF2-40B4-BE49-F238E27FC236}">
                <a16:creationId xmlns:a16="http://schemas.microsoft.com/office/drawing/2014/main" id="{0B4AFAF0-C9F5-4425-B41D-809327C8E5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730" b="31936"/>
          <a:stretch/>
        </p:blipFill>
        <p:spPr bwMode="auto">
          <a:xfrm>
            <a:off x="7759646" y="1961153"/>
            <a:ext cx="952500" cy="36512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BC29221C-F28D-4AE6-A23A-69B34CB4A61A}"/>
              </a:ext>
            </a:extLst>
          </p:cNvPr>
          <p:cNvSpPr txBox="1"/>
          <p:nvPr/>
        </p:nvSpPr>
        <p:spPr>
          <a:xfrm>
            <a:off x="3562081" y="2116983"/>
            <a:ext cx="2387192" cy="369332"/>
          </a:xfrm>
          <a:prstGeom prst="rect">
            <a:avLst/>
          </a:prstGeom>
          <a:noFill/>
        </p:spPr>
        <p:txBody>
          <a:bodyPr wrap="none" rtlCol="0">
            <a:spAutoFit/>
          </a:bodyPr>
          <a:lstStyle/>
          <a:p>
            <a:r>
              <a:rPr lang="fr-FR"/>
              <a:t>Le modèle du sténopé :</a:t>
            </a:r>
          </a:p>
        </p:txBody>
      </p:sp>
      <p:sp>
        <p:nvSpPr>
          <p:cNvPr id="14" name="ZoneTexte 13">
            <a:extLst>
              <a:ext uri="{FF2B5EF4-FFF2-40B4-BE49-F238E27FC236}">
                <a16:creationId xmlns:a16="http://schemas.microsoft.com/office/drawing/2014/main" id="{281CDBD8-F0AC-4EFE-BD93-E9EF1298B7EC}"/>
              </a:ext>
            </a:extLst>
          </p:cNvPr>
          <p:cNvSpPr txBox="1"/>
          <p:nvPr/>
        </p:nvSpPr>
        <p:spPr>
          <a:xfrm>
            <a:off x="3559641" y="4152401"/>
            <a:ext cx="5248139" cy="646331"/>
          </a:xfrm>
          <a:prstGeom prst="rect">
            <a:avLst/>
          </a:prstGeom>
          <a:noFill/>
        </p:spPr>
        <p:txBody>
          <a:bodyPr wrap="square" rtlCol="0">
            <a:spAutoFit/>
          </a:bodyPr>
          <a:lstStyle/>
          <a:p>
            <a:r>
              <a:rPr lang="fr-FR"/>
              <a:t>Extraction des paramètres intrinsèques puis extrinsèques:</a:t>
            </a:r>
          </a:p>
        </p:txBody>
      </p:sp>
      <p:sp>
        <p:nvSpPr>
          <p:cNvPr id="15" name="Accolade ouvrante 14">
            <a:extLst>
              <a:ext uri="{FF2B5EF4-FFF2-40B4-BE49-F238E27FC236}">
                <a16:creationId xmlns:a16="http://schemas.microsoft.com/office/drawing/2014/main" id="{03D20480-F6AB-4AD2-BB69-649C1F5C8758}"/>
              </a:ext>
            </a:extLst>
          </p:cNvPr>
          <p:cNvSpPr/>
          <p:nvPr/>
        </p:nvSpPr>
        <p:spPr>
          <a:xfrm rot="16200000">
            <a:off x="5465703" y="2629001"/>
            <a:ext cx="162946" cy="2246814"/>
          </a:xfrm>
          <a:prstGeom prst="leftBrace">
            <a:avLst>
              <a:gd name="adj1" fmla="val 6921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6" name="ZoneTexte 15">
            <a:extLst>
              <a:ext uri="{FF2B5EF4-FFF2-40B4-BE49-F238E27FC236}">
                <a16:creationId xmlns:a16="http://schemas.microsoft.com/office/drawing/2014/main" id="{31633BAB-3EDD-426A-A5BF-9EF762CD83A7}"/>
              </a:ext>
            </a:extLst>
          </p:cNvPr>
          <p:cNvSpPr txBox="1"/>
          <p:nvPr/>
        </p:nvSpPr>
        <p:spPr>
          <a:xfrm>
            <a:off x="5397446" y="3787074"/>
            <a:ext cx="335348" cy="369332"/>
          </a:xfrm>
          <a:prstGeom prst="rect">
            <a:avLst/>
          </a:prstGeom>
          <a:noFill/>
        </p:spPr>
        <p:txBody>
          <a:bodyPr wrap="none" rtlCol="0">
            <a:spAutoFit/>
          </a:bodyPr>
          <a:lstStyle/>
          <a:p>
            <a:r>
              <a:rPr lang="fr-FR"/>
              <a:t>K</a:t>
            </a:r>
          </a:p>
        </p:txBody>
      </p:sp>
      <p:sp>
        <p:nvSpPr>
          <p:cNvPr id="18" name="ZoneTexte 17">
            <a:extLst>
              <a:ext uri="{FF2B5EF4-FFF2-40B4-BE49-F238E27FC236}">
                <a16:creationId xmlns:a16="http://schemas.microsoft.com/office/drawing/2014/main" id="{C6AD21BD-2F2A-4975-AE80-B869F9983D53}"/>
              </a:ext>
            </a:extLst>
          </p:cNvPr>
          <p:cNvSpPr txBox="1"/>
          <p:nvPr/>
        </p:nvSpPr>
        <p:spPr>
          <a:xfrm>
            <a:off x="3798579" y="4831357"/>
            <a:ext cx="3642344" cy="923330"/>
          </a:xfrm>
          <a:prstGeom prst="rect">
            <a:avLst/>
          </a:prstGeom>
          <a:noFill/>
        </p:spPr>
        <p:txBody>
          <a:bodyPr wrap="square" rtlCol="0">
            <a:spAutoFit/>
          </a:bodyPr>
          <a:lstStyle/>
          <a:p>
            <a:pPr marL="285750" indent="-285750">
              <a:buFont typeface="Arial" panose="020B0604020202020204" pitchFamily="34" charset="0"/>
              <a:buChar char="•"/>
            </a:pPr>
            <a:r>
              <a:rPr lang="fr-FR"/>
              <a:t>Décomposition de </a:t>
            </a:r>
            <a:r>
              <a:rPr lang="fr-FR" err="1"/>
              <a:t>Cholesky</a:t>
            </a:r>
            <a:r>
              <a:rPr lang="fr-FR"/>
              <a:t> </a:t>
            </a:r>
            <a:r>
              <a:rPr lang="fr-FR">
                <a:sym typeface="Wingdings" panose="05000000000000000000" pitchFamily="2" charset="2"/>
              </a:rPr>
              <a:t> K</a:t>
            </a:r>
          </a:p>
          <a:p>
            <a:pPr marL="285750" indent="-285750">
              <a:buFont typeface="Arial" panose="020B0604020202020204" pitchFamily="34" charset="0"/>
              <a:buChar char="•"/>
            </a:pPr>
            <a:r>
              <a:rPr lang="fr-FR">
                <a:sym typeface="Wingdings" panose="05000000000000000000" pitchFamily="2" charset="2"/>
              </a:rPr>
              <a:t>Inversion de matrice  R</a:t>
            </a:r>
          </a:p>
          <a:p>
            <a:pPr marL="285750" indent="-285750">
              <a:buFont typeface="Arial" panose="020B0604020202020204" pitchFamily="34" charset="0"/>
              <a:buChar char="•"/>
            </a:pPr>
            <a:r>
              <a:rPr lang="fr-FR">
                <a:sym typeface="Wingdings" panose="05000000000000000000" pitchFamily="2" charset="2"/>
              </a:rPr>
              <a:t>Identification et inversion  t</a:t>
            </a:r>
            <a:endParaRPr lang="fr-FR"/>
          </a:p>
        </p:txBody>
      </p:sp>
      <p:sp>
        <p:nvSpPr>
          <p:cNvPr id="17" name="Accolade ouvrante 16">
            <a:extLst>
              <a:ext uri="{FF2B5EF4-FFF2-40B4-BE49-F238E27FC236}">
                <a16:creationId xmlns:a16="http://schemas.microsoft.com/office/drawing/2014/main" id="{89EC2B14-4A27-469E-AA13-81E906A97643}"/>
              </a:ext>
            </a:extLst>
          </p:cNvPr>
          <p:cNvSpPr/>
          <p:nvPr/>
        </p:nvSpPr>
        <p:spPr>
          <a:xfrm rot="16200000" flipH="1">
            <a:off x="6174096" y="753818"/>
            <a:ext cx="300806" cy="3769181"/>
          </a:xfrm>
          <a:prstGeom prst="leftBrace">
            <a:avLst>
              <a:gd name="adj1" fmla="val 69211"/>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3" name="ZoneTexte 2">
            <a:extLst>
              <a:ext uri="{FF2B5EF4-FFF2-40B4-BE49-F238E27FC236}">
                <a16:creationId xmlns:a16="http://schemas.microsoft.com/office/drawing/2014/main" id="{3DBD210F-9CBE-4B33-B87B-B24770AD8EC4}"/>
              </a:ext>
            </a:extLst>
          </p:cNvPr>
          <p:cNvSpPr txBox="1"/>
          <p:nvPr/>
        </p:nvSpPr>
        <p:spPr>
          <a:xfrm>
            <a:off x="6173656" y="2143715"/>
            <a:ext cx="301686" cy="369332"/>
          </a:xfrm>
          <a:prstGeom prst="rect">
            <a:avLst/>
          </a:prstGeom>
          <a:noFill/>
        </p:spPr>
        <p:txBody>
          <a:bodyPr wrap="none" rtlCol="0">
            <a:spAutoFit/>
          </a:bodyPr>
          <a:lstStyle/>
          <a:p>
            <a:r>
              <a:rPr lang="fr-FR"/>
              <a:t>P</a:t>
            </a:r>
          </a:p>
        </p:txBody>
      </p:sp>
    </p:spTree>
    <p:extLst>
      <p:ext uri="{BB962C8B-B14F-4D97-AF65-F5344CB8AC3E}">
        <p14:creationId xmlns:p14="http://schemas.microsoft.com/office/powerpoint/2010/main" val="349266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07A063-B1DA-4EB7-90D1-1805C075E7CF}"/>
              </a:ext>
            </a:extLst>
          </p:cNvPr>
          <p:cNvSpPr>
            <a:spLocks noGrp="1"/>
          </p:cNvSpPr>
          <p:nvPr>
            <p:ph type="title"/>
          </p:nvPr>
        </p:nvSpPr>
        <p:spPr/>
        <p:txBody>
          <a:bodyPr/>
          <a:lstStyle/>
          <a:p>
            <a:r>
              <a:rPr lang="fr-FR"/>
              <a:t>Mesure des erreurs de répétabilité en position</a:t>
            </a:r>
          </a:p>
        </p:txBody>
      </p:sp>
      <p:sp>
        <p:nvSpPr>
          <p:cNvPr id="5" name="Espace réservé du numéro de diapositive 4">
            <a:extLst>
              <a:ext uri="{FF2B5EF4-FFF2-40B4-BE49-F238E27FC236}">
                <a16:creationId xmlns:a16="http://schemas.microsoft.com/office/drawing/2014/main" id="{30C24BB4-504C-4AE3-B170-913C2C89C011}"/>
              </a:ext>
            </a:extLst>
          </p:cNvPr>
          <p:cNvSpPr>
            <a:spLocks noGrp="1"/>
          </p:cNvSpPr>
          <p:nvPr>
            <p:ph type="sldNum" sz="quarter" idx="12"/>
          </p:nvPr>
        </p:nvSpPr>
        <p:spPr/>
        <p:txBody>
          <a:bodyPr/>
          <a:lstStyle/>
          <a:p>
            <a:fld id="{8C71CAF9-4461-454A-B702-D536C3775752}" type="slidenum">
              <a:rPr lang="en-US" sz="1600" smtClean="0"/>
              <a:t>9</a:t>
            </a:fld>
            <a:endParaRPr lang="en-US" sz="1600"/>
          </a:p>
        </p:txBody>
      </p:sp>
      <p:graphicFrame>
        <p:nvGraphicFramePr>
          <p:cNvPr id="6" name="Tableau 5">
            <a:extLst>
              <a:ext uri="{FF2B5EF4-FFF2-40B4-BE49-F238E27FC236}">
                <a16:creationId xmlns:a16="http://schemas.microsoft.com/office/drawing/2014/main" id="{E2E99885-1129-43A3-ABCB-4CA29F50B374}"/>
              </a:ext>
            </a:extLst>
          </p:cNvPr>
          <p:cNvGraphicFramePr>
            <a:graphicFrameLocks noGrp="1"/>
          </p:cNvGraphicFramePr>
          <p:nvPr>
            <p:extLst>
              <p:ext uri="{D42A27DB-BD31-4B8C-83A1-F6EECF244321}">
                <p14:modId xmlns:p14="http://schemas.microsoft.com/office/powerpoint/2010/main" val="1912376037"/>
              </p:ext>
            </p:extLst>
          </p:nvPr>
        </p:nvGraphicFramePr>
        <p:xfrm>
          <a:off x="581192" y="2713034"/>
          <a:ext cx="7446155" cy="2693705"/>
        </p:xfrm>
        <a:graphic>
          <a:graphicData uri="http://schemas.openxmlformats.org/drawingml/2006/table">
            <a:tbl>
              <a:tblPr firstRow="1" bandRow="1">
                <a:tableStyleId>{5C22544A-7EE6-4342-B048-85BDC9FD1C3A}</a:tableStyleId>
              </a:tblPr>
              <a:tblGrid>
                <a:gridCol w="3609445">
                  <a:extLst>
                    <a:ext uri="{9D8B030D-6E8A-4147-A177-3AD203B41FA5}">
                      <a16:colId xmlns:a16="http://schemas.microsoft.com/office/drawing/2014/main" val="1826873736"/>
                    </a:ext>
                  </a:extLst>
                </a:gridCol>
                <a:gridCol w="1245025">
                  <a:extLst>
                    <a:ext uri="{9D8B030D-6E8A-4147-A177-3AD203B41FA5}">
                      <a16:colId xmlns:a16="http://schemas.microsoft.com/office/drawing/2014/main" val="2881667554"/>
                    </a:ext>
                  </a:extLst>
                </a:gridCol>
                <a:gridCol w="1308548">
                  <a:extLst>
                    <a:ext uri="{9D8B030D-6E8A-4147-A177-3AD203B41FA5}">
                      <a16:colId xmlns:a16="http://schemas.microsoft.com/office/drawing/2014/main" val="464307731"/>
                    </a:ext>
                  </a:extLst>
                </a:gridCol>
                <a:gridCol w="1283137">
                  <a:extLst>
                    <a:ext uri="{9D8B030D-6E8A-4147-A177-3AD203B41FA5}">
                      <a16:colId xmlns:a16="http://schemas.microsoft.com/office/drawing/2014/main" val="920712284"/>
                    </a:ext>
                  </a:extLst>
                </a:gridCol>
              </a:tblGrid>
              <a:tr h="864905">
                <a:tc>
                  <a:txBody>
                    <a:bodyPr/>
                    <a:lstStyle/>
                    <a:p>
                      <a:r>
                        <a:rPr lang="fr-FR"/>
                        <a:t>Moyenne des déplacements (en mm)</a:t>
                      </a:r>
                    </a:p>
                  </a:txBody>
                  <a:tcPr/>
                </a:tc>
                <a:tc>
                  <a:txBody>
                    <a:bodyPr/>
                    <a:lstStyle/>
                    <a:p>
                      <a:r>
                        <a:rPr lang="fr-FR"/>
                        <a:t>X</a:t>
                      </a:r>
                    </a:p>
                  </a:txBody>
                  <a:tcPr/>
                </a:tc>
                <a:tc>
                  <a:txBody>
                    <a:bodyPr/>
                    <a:lstStyle/>
                    <a:p>
                      <a:r>
                        <a:rPr lang="fr-FR"/>
                        <a:t>Y</a:t>
                      </a:r>
                    </a:p>
                  </a:txBody>
                  <a:tcPr/>
                </a:tc>
                <a:tc>
                  <a:txBody>
                    <a:bodyPr/>
                    <a:lstStyle/>
                    <a:p>
                      <a:r>
                        <a:rPr lang="fr-FR"/>
                        <a:t>Z</a:t>
                      </a:r>
                    </a:p>
                  </a:txBody>
                  <a:tcPr/>
                </a:tc>
                <a:extLst>
                  <a:ext uri="{0D108BD9-81ED-4DB2-BD59-A6C34878D82A}">
                    <a16:rowId xmlns:a16="http://schemas.microsoft.com/office/drawing/2014/main" val="227023840"/>
                  </a:ext>
                </a:extLst>
              </a:tr>
              <a:tr h="350767">
                <a:tc>
                  <a:txBody>
                    <a:bodyPr/>
                    <a:lstStyle/>
                    <a:p>
                      <a:r>
                        <a:rPr lang="fr-FR"/>
                        <a:t>Image 1</a:t>
                      </a:r>
                    </a:p>
                  </a:txBody>
                  <a:tcPr/>
                </a:tc>
                <a:tc>
                  <a:txBody>
                    <a:bodyPr/>
                    <a:lstStyle/>
                    <a:p>
                      <a:r>
                        <a:rPr lang="fr-FR"/>
                        <a:t>0,91</a:t>
                      </a:r>
                    </a:p>
                  </a:txBody>
                  <a:tcPr/>
                </a:tc>
                <a:tc>
                  <a:txBody>
                    <a:bodyPr/>
                    <a:lstStyle/>
                    <a:p>
                      <a:r>
                        <a:rPr lang="fr-FR"/>
                        <a:t>0,21</a:t>
                      </a:r>
                    </a:p>
                  </a:txBody>
                  <a:tcPr/>
                </a:tc>
                <a:tc>
                  <a:txBody>
                    <a:bodyPr/>
                    <a:lstStyle/>
                    <a:p>
                      <a:r>
                        <a:rPr lang="fr-FR"/>
                        <a:t>-0,33</a:t>
                      </a:r>
                    </a:p>
                  </a:txBody>
                  <a:tcPr/>
                </a:tc>
                <a:extLst>
                  <a:ext uri="{0D108BD9-81ED-4DB2-BD59-A6C34878D82A}">
                    <a16:rowId xmlns:a16="http://schemas.microsoft.com/office/drawing/2014/main" val="3157358826"/>
                  </a:ext>
                </a:extLst>
              </a:tr>
              <a:tr h="350767">
                <a:tc>
                  <a:txBody>
                    <a:bodyPr/>
                    <a:lstStyle/>
                    <a:p>
                      <a:r>
                        <a:rPr lang="fr-FR"/>
                        <a:t>Image 2</a:t>
                      </a:r>
                    </a:p>
                  </a:txBody>
                  <a:tcPr/>
                </a:tc>
                <a:tc>
                  <a:txBody>
                    <a:bodyPr/>
                    <a:lstStyle/>
                    <a:p>
                      <a:r>
                        <a:rPr lang="fr-FR"/>
                        <a:t>0,35</a:t>
                      </a:r>
                    </a:p>
                  </a:txBody>
                  <a:tcPr/>
                </a:tc>
                <a:tc>
                  <a:txBody>
                    <a:bodyPr/>
                    <a:lstStyle/>
                    <a:p>
                      <a:r>
                        <a:rPr lang="fr-FR"/>
                        <a:t>-0,16</a:t>
                      </a:r>
                    </a:p>
                  </a:txBody>
                  <a:tcPr/>
                </a:tc>
                <a:tc>
                  <a:txBody>
                    <a:bodyPr/>
                    <a:lstStyle/>
                    <a:p>
                      <a:r>
                        <a:rPr lang="fr-FR"/>
                        <a:t>-0,21</a:t>
                      </a:r>
                    </a:p>
                  </a:txBody>
                  <a:tcPr/>
                </a:tc>
                <a:extLst>
                  <a:ext uri="{0D108BD9-81ED-4DB2-BD59-A6C34878D82A}">
                    <a16:rowId xmlns:a16="http://schemas.microsoft.com/office/drawing/2014/main" val="3362667524"/>
                  </a:ext>
                </a:extLst>
              </a:tr>
              <a:tr h="350767">
                <a:tc>
                  <a:txBody>
                    <a:bodyPr/>
                    <a:lstStyle/>
                    <a:p>
                      <a:r>
                        <a:rPr lang="fr-FR"/>
                        <a:t>Image 3</a:t>
                      </a:r>
                    </a:p>
                  </a:txBody>
                  <a:tcPr/>
                </a:tc>
                <a:tc>
                  <a:txBody>
                    <a:bodyPr/>
                    <a:lstStyle/>
                    <a:p>
                      <a:r>
                        <a:rPr lang="fr-FR"/>
                        <a:t>0,71</a:t>
                      </a:r>
                    </a:p>
                  </a:txBody>
                  <a:tcPr/>
                </a:tc>
                <a:tc>
                  <a:txBody>
                    <a:bodyPr/>
                    <a:lstStyle/>
                    <a:p>
                      <a:r>
                        <a:rPr lang="fr-FR"/>
                        <a:t>0,09</a:t>
                      </a:r>
                    </a:p>
                  </a:txBody>
                  <a:tcPr/>
                </a:tc>
                <a:tc>
                  <a:txBody>
                    <a:bodyPr/>
                    <a:lstStyle/>
                    <a:p>
                      <a:r>
                        <a:rPr lang="fr-FR"/>
                        <a:t>-0,55</a:t>
                      </a:r>
                    </a:p>
                  </a:txBody>
                  <a:tcPr/>
                </a:tc>
                <a:extLst>
                  <a:ext uri="{0D108BD9-81ED-4DB2-BD59-A6C34878D82A}">
                    <a16:rowId xmlns:a16="http://schemas.microsoft.com/office/drawing/2014/main" val="1037330290"/>
                  </a:ext>
                </a:extLst>
              </a:tr>
              <a:tr h="350767">
                <a:tc>
                  <a:txBody>
                    <a:bodyPr/>
                    <a:lstStyle/>
                    <a:p>
                      <a:r>
                        <a:rPr lang="fr-FR"/>
                        <a:t>Image 4</a:t>
                      </a:r>
                    </a:p>
                  </a:txBody>
                  <a:tcPr/>
                </a:tc>
                <a:tc>
                  <a:txBody>
                    <a:bodyPr/>
                    <a:lstStyle/>
                    <a:p>
                      <a:r>
                        <a:rPr lang="fr-FR"/>
                        <a:t>0,2</a:t>
                      </a:r>
                    </a:p>
                  </a:txBody>
                  <a:tcPr/>
                </a:tc>
                <a:tc>
                  <a:txBody>
                    <a:bodyPr/>
                    <a:lstStyle/>
                    <a:p>
                      <a:r>
                        <a:rPr lang="fr-FR"/>
                        <a:t>-0,13</a:t>
                      </a:r>
                    </a:p>
                  </a:txBody>
                  <a:tcPr/>
                </a:tc>
                <a:tc>
                  <a:txBody>
                    <a:bodyPr/>
                    <a:lstStyle/>
                    <a:p>
                      <a:r>
                        <a:rPr lang="fr-FR"/>
                        <a:t>-0,12</a:t>
                      </a:r>
                    </a:p>
                  </a:txBody>
                  <a:tcPr/>
                </a:tc>
                <a:extLst>
                  <a:ext uri="{0D108BD9-81ED-4DB2-BD59-A6C34878D82A}">
                    <a16:rowId xmlns:a16="http://schemas.microsoft.com/office/drawing/2014/main" val="251755316"/>
                  </a:ext>
                </a:extLst>
              </a:tr>
              <a:tr h="350767">
                <a:tc>
                  <a:txBody>
                    <a:bodyPr/>
                    <a:lstStyle/>
                    <a:p>
                      <a:r>
                        <a:rPr lang="fr-FR"/>
                        <a:t>Image 5</a:t>
                      </a:r>
                    </a:p>
                  </a:txBody>
                  <a:tcPr/>
                </a:tc>
                <a:tc>
                  <a:txBody>
                    <a:bodyPr/>
                    <a:lstStyle/>
                    <a:p>
                      <a:r>
                        <a:rPr lang="fr-FR"/>
                        <a:t>-0,62</a:t>
                      </a:r>
                    </a:p>
                  </a:txBody>
                  <a:tcPr/>
                </a:tc>
                <a:tc>
                  <a:txBody>
                    <a:bodyPr/>
                    <a:lstStyle/>
                    <a:p>
                      <a:r>
                        <a:rPr lang="fr-FR"/>
                        <a:t>-0,15</a:t>
                      </a:r>
                    </a:p>
                  </a:txBody>
                  <a:tcPr/>
                </a:tc>
                <a:tc>
                  <a:txBody>
                    <a:bodyPr/>
                    <a:lstStyle/>
                    <a:p>
                      <a:r>
                        <a:rPr lang="fr-FR"/>
                        <a:t>0,33</a:t>
                      </a:r>
                    </a:p>
                  </a:txBody>
                  <a:tcPr/>
                </a:tc>
                <a:extLst>
                  <a:ext uri="{0D108BD9-81ED-4DB2-BD59-A6C34878D82A}">
                    <a16:rowId xmlns:a16="http://schemas.microsoft.com/office/drawing/2014/main" val="3525877308"/>
                  </a:ext>
                </a:extLst>
              </a:tr>
            </a:tbl>
          </a:graphicData>
        </a:graphic>
      </p:graphicFrame>
      <p:sp>
        <p:nvSpPr>
          <p:cNvPr id="7" name="ZoneTexte 6">
            <a:extLst>
              <a:ext uri="{FF2B5EF4-FFF2-40B4-BE49-F238E27FC236}">
                <a16:creationId xmlns:a16="http://schemas.microsoft.com/office/drawing/2014/main" id="{F4685FAE-A353-4637-90CD-F5DBB0300000}"/>
              </a:ext>
            </a:extLst>
          </p:cNvPr>
          <p:cNvSpPr txBox="1"/>
          <p:nvPr/>
        </p:nvSpPr>
        <p:spPr>
          <a:xfrm>
            <a:off x="581192" y="2151277"/>
            <a:ext cx="4764582" cy="369332"/>
          </a:xfrm>
          <a:prstGeom prst="rect">
            <a:avLst/>
          </a:prstGeom>
          <a:noFill/>
        </p:spPr>
        <p:txBody>
          <a:bodyPr wrap="square" rtlCol="0">
            <a:spAutoFit/>
          </a:bodyPr>
          <a:lstStyle/>
          <a:p>
            <a:r>
              <a:rPr lang="fr-FR"/>
              <a:t>Résultats pour la position de gauche :</a:t>
            </a:r>
          </a:p>
        </p:txBody>
      </p:sp>
      <p:sp>
        <p:nvSpPr>
          <p:cNvPr id="8" name="ZoneTexte 7">
            <a:extLst>
              <a:ext uri="{FF2B5EF4-FFF2-40B4-BE49-F238E27FC236}">
                <a16:creationId xmlns:a16="http://schemas.microsoft.com/office/drawing/2014/main" id="{A38000C5-6924-41E7-BFEB-8DC5096EC840}"/>
              </a:ext>
            </a:extLst>
          </p:cNvPr>
          <p:cNvSpPr txBox="1"/>
          <p:nvPr/>
        </p:nvSpPr>
        <p:spPr>
          <a:xfrm>
            <a:off x="8168297" y="3244278"/>
            <a:ext cx="3805988" cy="163121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fr-FR"/>
              <a:t>Les écarts types sont inférieurs à 50 microns</a:t>
            </a:r>
          </a:p>
          <a:p>
            <a:pPr marL="285750" indent="-285750">
              <a:spcAft>
                <a:spcPts val="600"/>
              </a:spcAft>
              <a:buFont typeface="Arial" panose="020B0604020202020204" pitchFamily="34" charset="0"/>
              <a:buChar char="•"/>
            </a:pPr>
            <a:r>
              <a:rPr lang="fr-FR"/>
              <a:t>L’erreur n’excède pas le millimètre</a:t>
            </a:r>
          </a:p>
          <a:p>
            <a:pPr marL="285750" indent="-285750">
              <a:buFont typeface="Arial" panose="020B0604020202020204" pitchFamily="34" charset="0"/>
              <a:buChar char="•"/>
            </a:pPr>
            <a:r>
              <a:rPr lang="fr-FR"/>
              <a:t>L’évolution de l’erreur ne présente pas de tendance notable</a:t>
            </a:r>
          </a:p>
        </p:txBody>
      </p:sp>
    </p:spTree>
    <p:extLst>
      <p:ext uri="{BB962C8B-B14F-4D97-AF65-F5344CB8AC3E}">
        <p14:creationId xmlns:p14="http://schemas.microsoft.com/office/powerpoint/2010/main" val="322576555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20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Dividend</vt:lpstr>
      <vt:lpstr>Dialogue virtuel/réel d'un essai mono-caméra de stéréo-corrélation d'images numériques</vt:lpstr>
      <vt:lpstr>Contexte : La stéréo-corrélation d’images numériques</vt:lpstr>
      <vt:lpstr>Un essai de stéréo-corrélation</vt:lpstr>
      <vt:lpstr>Stéréo-corrélation mono-caméra</vt:lpstr>
      <vt:lpstr>Sommaire</vt:lpstr>
      <vt:lpstr>Validation   des  essais</vt:lpstr>
      <vt:lpstr>Le bras robotisé</vt:lpstr>
      <vt:lpstr>Mesure des erreurs en position</vt:lpstr>
      <vt:lpstr>Mesure des erreurs de répétabilité en position</vt:lpstr>
      <vt:lpstr>modélisation sous Blender</vt:lpstr>
      <vt:lpstr>MODÉLISATION SOUS BLENDER</vt:lpstr>
      <vt:lpstr>Modélisation sous blender</vt:lpstr>
      <vt:lpstr>Conception d’un cas test</vt:lpstr>
      <vt:lpstr>L’éprouvette</vt:lpstr>
      <vt:lpstr>L’éprouvette</vt:lpstr>
      <vt:lpstr>modélisation sous Blender</vt:lpstr>
      <vt:lpstr>Réalisation d’un essai</vt:lpstr>
      <vt:lpstr>Perspectives du projet</vt:lpstr>
      <vt:lpstr>Perspectives du projet</vt:lpstr>
      <vt:lpstr>Perspectives du projet</vt:lpstr>
      <vt:lpstr>Annexes</vt:lpstr>
      <vt:lpstr>Informations Servomoteurs</vt:lpstr>
      <vt:lpstr>PowerPoint Presentation</vt:lpstr>
      <vt:lpstr>Bibliographie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Dialogue virtuel/réel d'un essai mono-caméra de stéréo-corrélation d'images numériques</dc:title>
  <dc:creator>Louis Pflimlin</dc:creator>
  <cp:revision>1</cp:revision>
  <dcterms:created xsi:type="dcterms:W3CDTF">2019-04-16T18:59:26Z</dcterms:created>
  <dcterms:modified xsi:type="dcterms:W3CDTF">2019-04-17T13:31:10Z</dcterms:modified>
</cp:coreProperties>
</file>